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73" r:id="rId1"/>
  </p:sldMasterIdLst>
  <p:notesMasterIdLst>
    <p:notesMasterId r:id="rId45"/>
  </p:notesMasterIdLst>
  <p:sldIdLst>
    <p:sldId id="256" r:id="rId2"/>
    <p:sldId id="257" r:id="rId3"/>
    <p:sldId id="303" r:id="rId4"/>
    <p:sldId id="305" r:id="rId5"/>
    <p:sldId id="325" r:id="rId6"/>
    <p:sldId id="306" r:id="rId7"/>
    <p:sldId id="307" r:id="rId8"/>
    <p:sldId id="308" r:id="rId9"/>
    <p:sldId id="313" r:id="rId10"/>
    <p:sldId id="309" r:id="rId11"/>
    <p:sldId id="314" r:id="rId12"/>
    <p:sldId id="310" r:id="rId13"/>
    <p:sldId id="315" r:id="rId14"/>
    <p:sldId id="311" r:id="rId15"/>
    <p:sldId id="317" r:id="rId16"/>
    <p:sldId id="312" r:id="rId17"/>
    <p:sldId id="316" r:id="rId18"/>
    <p:sldId id="318" r:id="rId19"/>
    <p:sldId id="319" r:id="rId20"/>
    <p:sldId id="320" r:id="rId21"/>
    <p:sldId id="321" r:id="rId22"/>
    <p:sldId id="322" r:id="rId23"/>
    <p:sldId id="326" r:id="rId24"/>
    <p:sldId id="327" r:id="rId25"/>
    <p:sldId id="328" r:id="rId26"/>
    <p:sldId id="331" r:id="rId27"/>
    <p:sldId id="332" r:id="rId28"/>
    <p:sldId id="333" r:id="rId29"/>
    <p:sldId id="334" r:id="rId30"/>
    <p:sldId id="335" r:id="rId31"/>
    <p:sldId id="336" r:id="rId32"/>
    <p:sldId id="344" r:id="rId33"/>
    <p:sldId id="345" r:id="rId34"/>
    <p:sldId id="346" r:id="rId35"/>
    <p:sldId id="350" r:id="rId36"/>
    <p:sldId id="349" r:id="rId37"/>
    <p:sldId id="351" r:id="rId38"/>
    <p:sldId id="348" r:id="rId39"/>
    <p:sldId id="353" r:id="rId40"/>
    <p:sldId id="352" r:id="rId41"/>
    <p:sldId id="338" r:id="rId42"/>
    <p:sldId id="339" r:id="rId43"/>
    <p:sldId id="340" r:id="rId44"/>
  </p:sldIdLst>
  <p:sldSz cx="9144000" cy="5143500" type="screen16x9"/>
  <p:notesSz cx="6858000" cy="9144000"/>
  <p:embeddedFontLst>
    <p:embeddedFont>
      <p:font typeface="Arvo" panose="02000000000000000000" pitchFamily="2" charset="77"/>
      <p:regular r:id="rId46"/>
      <p:bold r:id="rId47"/>
      <p:italic r:id="rId48"/>
      <p:boldItalic r:id="rId49"/>
    </p:embeddedFont>
    <p:embeddedFont>
      <p:font typeface="Bodoni" pitchFamily="2" charset="0"/>
      <p:regular r:id="rId50"/>
      <p:bold r:id="rId51"/>
      <p:italic r:id="rId52"/>
      <p:boldItalic r:id="rId53"/>
    </p:embeddedFont>
    <p:embeddedFont>
      <p:font typeface="Cabin" pitchFamily="2" charset="77"/>
      <p:regular r:id="rId54"/>
      <p:bold r:id="rId55"/>
      <p:italic r:id="rId56"/>
      <p:boldItalic r:id="rId57"/>
    </p:embeddedFont>
    <p:embeddedFont>
      <p:font typeface="Montserrat" pitchFamily="2" charset="77"/>
      <p:regular r:id="rId58"/>
      <p:bold r:id="rId59"/>
      <p:italic r:id="rId60"/>
      <p:boldItalic r:id="rId61"/>
    </p:embeddedFont>
    <p:embeddedFont>
      <p:font typeface="Montserrat Medium" pitchFamily="2" charset="77"/>
      <p:regular r:id="rId62"/>
      <p:bold r:id="rId63"/>
      <p:italic r:id="rId64"/>
      <p:boldItalic r:id="rId6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DAB6C3D-6746-4CF0-AF09-E5F9923BCA01}">
  <a:tblStyle styleId="{FDAB6C3D-6746-4CF0-AF09-E5F9923BCA0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774"/>
    <p:restoredTop sz="94633"/>
  </p:normalViewPr>
  <p:slideViewPr>
    <p:cSldViewPr snapToGrid="0" snapToObjects="1">
      <p:cViewPr varScale="1">
        <p:scale>
          <a:sx n="216" d="100"/>
          <a:sy n="216" d="100"/>
        </p:scale>
        <p:origin x="184" y="5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font" Target="fonts/font2.fntdata"/><Relationship Id="rId63" Type="http://schemas.openxmlformats.org/officeDocument/2006/relationships/font" Target="fonts/font18.fntdata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3" Type="http://schemas.openxmlformats.org/officeDocument/2006/relationships/font" Target="fonts/font8.fntdata"/><Relationship Id="rId58" Type="http://schemas.openxmlformats.org/officeDocument/2006/relationships/font" Target="fonts/font13.fntdata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font" Target="fonts/font16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3.fntdata"/><Relationship Id="rId56" Type="http://schemas.openxmlformats.org/officeDocument/2006/relationships/font" Target="fonts/font11.fntdata"/><Relationship Id="rId64" Type="http://schemas.openxmlformats.org/officeDocument/2006/relationships/font" Target="fonts/font19.fntdata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6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1.fntdata"/><Relationship Id="rId59" Type="http://schemas.openxmlformats.org/officeDocument/2006/relationships/font" Target="fonts/font14.fntdata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9.fntdata"/><Relationship Id="rId62" Type="http://schemas.openxmlformats.org/officeDocument/2006/relationships/font" Target="fonts/font1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4.fntdata"/><Relationship Id="rId57" Type="http://schemas.openxmlformats.org/officeDocument/2006/relationships/font" Target="fonts/font12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7.fntdata"/><Relationship Id="rId60" Type="http://schemas.openxmlformats.org/officeDocument/2006/relationships/font" Target="fonts/font15.fntdata"/><Relationship Id="rId65" Type="http://schemas.openxmlformats.org/officeDocument/2006/relationships/font" Target="fonts/font2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font" Target="fonts/font5.fntdata"/><Relationship Id="rId55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3de7457949_0_2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3de7457949_0_2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3de7457949_0_2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3de7457949_0_2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693925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3de7457949_0_2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3de7457949_0_2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16539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3de7457949_0_2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3de7457949_0_2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266988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&amp; presentation photo 2">
  <p:cSld name="TITLE_1_2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5"/>
          <p:cNvSpPr/>
          <p:nvPr/>
        </p:nvSpPr>
        <p:spPr>
          <a:xfrm rot="10800000" flipH="1">
            <a:off x="4827050" y="2662299"/>
            <a:ext cx="4326494" cy="2486021"/>
          </a:xfrm>
          <a:custGeom>
            <a:avLst/>
            <a:gdLst/>
            <a:ahLst/>
            <a:cxnLst/>
            <a:rect l="l" t="t" r="r" b="b"/>
            <a:pathLst>
              <a:path w="99597" h="68476" extrusionOk="0">
                <a:moveTo>
                  <a:pt x="99596" y="0"/>
                </a:moveTo>
                <a:lnTo>
                  <a:pt x="0" y="21"/>
                </a:lnTo>
                <a:lnTo>
                  <a:pt x="99596" y="68476"/>
                </a:lnTo>
                <a:lnTo>
                  <a:pt x="99596" y="0"/>
                </a:lnTo>
                <a:close/>
              </a:path>
            </a:pathLst>
          </a:custGeom>
          <a:solidFill>
            <a:srgbClr val="EDEDEB">
              <a:alpha val="169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5"/>
          <p:cNvSpPr/>
          <p:nvPr/>
        </p:nvSpPr>
        <p:spPr>
          <a:xfrm rot="10800000">
            <a:off x="5241623" y="3778203"/>
            <a:ext cx="3911921" cy="1370117"/>
          </a:xfrm>
          <a:custGeom>
            <a:avLst/>
            <a:gdLst/>
            <a:ahLst/>
            <a:cxnLst/>
            <a:rect l="l" t="t" r="r" b="b"/>
            <a:pathLst>
              <a:path w="99597" h="36908" extrusionOk="0">
                <a:moveTo>
                  <a:pt x="0" y="0"/>
                </a:moveTo>
                <a:lnTo>
                  <a:pt x="0" y="36907"/>
                </a:lnTo>
                <a:lnTo>
                  <a:pt x="99596" y="11"/>
                </a:lnTo>
                <a:lnTo>
                  <a:pt x="0" y="0"/>
                </a:lnTo>
                <a:close/>
              </a:path>
            </a:pathLst>
          </a:custGeom>
          <a:solidFill>
            <a:srgbClr val="314256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5"/>
          <p:cNvSpPr/>
          <p:nvPr/>
        </p:nvSpPr>
        <p:spPr>
          <a:xfrm rot="10800000">
            <a:off x="5241623" y="4090775"/>
            <a:ext cx="3911921" cy="1057546"/>
          </a:xfrm>
          <a:custGeom>
            <a:avLst/>
            <a:gdLst/>
            <a:ahLst/>
            <a:cxnLst/>
            <a:rect l="l" t="t" r="r" b="b"/>
            <a:pathLst>
              <a:path w="99597" h="28488" extrusionOk="0">
                <a:moveTo>
                  <a:pt x="0" y="1"/>
                </a:moveTo>
                <a:lnTo>
                  <a:pt x="0" y="28488"/>
                </a:lnTo>
                <a:lnTo>
                  <a:pt x="99596" y="1"/>
                </a:lnTo>
                <a:close/>
              </a:path>
            </a:pathLst>
          </a:custGeom>
          <a:solidFill>
            <a:srgbClr val="3E516C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5"/>
          <p:cNvSpPr/>
          <p:nvPr/>
        </p:nvSpPr>
        <p:spPr>
          <a:xfrm rot="-5400000">
            <a:off x="1995421" y="-2009807"/>
            <a:ext cx="5153149" cy="9163116"/>
          </a:xfrm>
          <a:custGeom>
            <a:avLst/>
            <a:gdLst/>
            <a:ahLst/>
            <a:cxnLst/>
            <a:rect l="l" t="t" r="r" b="b"/>
            <a:pathLst>
              <a:path w="99597" h="68476" extrusionOk="0">
                <a:moveTo>
                  <a:pt x="99596" y="0"/>
                </a:moveTo>
                <a:lnTo>
                  <a:pt x="0" y="21"/>
                </a:lnTo>
                <a:lnTo>
                  <a:pt x="99596" y="68476"/>
                </a:lnTo>
                <a:lnTo>
                  <a:pt x="99596" y="0"/>
                </a:lnTo>
                <a:close/>
              </a:path>
            </a:pathLst>
          </a:custGeom>
          <a:solidFill>
            <a:srgbClr val="EDEDEB">
              <a:alpha val="169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5"/>
          <p:cNvSpPr/>
          <p:nvPr/>
        </p:nvSpPr>
        <p:spPr>
          <a:xfrm rot="-5400000">
            <a:off x="-1299834" y="1285448"/>
            <a:ext cx="4323257" cy="1742714"/>
          </a:xfrm>
          <a:custGeom>
            <a:avLst/>
            <a:gdLst/>
            <a:ahLst/>
            <a:cxnLst/>
            <a:rect l="l" t="t" r="r" b="b"/>
            <a:pathLst>
              <a:path w="99597" h="68476" extrusionOk="0">
                <a:moveTo>
                  <a:pt x="99596" y="0"/>
                </a:moveTo>
                <a:lnTo>
                  <a:pt x="0" y="21"/>
                </a:lnTo>
                <a:lnTo>
                  <a:pt x="99596" y="68476"/>
                </a:lnTo>
                <a:lnTo>
                  <a:pt x="99596" y="0"/>
                </a:lnTo>
                <a:close/>
              </a:path>
            </a:pathLst>
          </a:custGeom>
          <a:solidFill>
            <a:srgbClr val="EDEDEB">
              <a:alpha val="47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5"/>
          <p:cNvSpPr/>
          <p:nvPr/>
        </p:nvSpPr>
        <p:spPr>
          <a:xfrm rot="-5400000" flipH="1">
            <a:off x="-508047" y="493661"/>
            <a:ext cx="2740411" cy="1743442"/>
          </a:xfrm>
          <a:custGeom>
            <a:avLst/>
            <a:gdLst/>
            <a:ahLst/>
            <a:cxnLst/>
            <a:rect l="l" t="t" r="r" b="b"/>
            <a:pathLst>
              <a:path w="99597" h="36908" extrusionOk="0">
                <a:moveTo>
                  <a:pt x="0" y="0"/>
                </a:moveTo>
                <a:lnTo>
                  <a:pt x="0" y="36907"/>
                </a:lnTo>
                <a:lnTo>
                  <a:pt x="99596" y="11"/>
                </a:lnTo>
                <a:lnTo>
                  <a:pt x="0" y="0"/>
                </a:lnTo>
                <a:close/>
              </a:path>
            </a:pathLst>
          </a:custGeom>
          <a:solidFill>
            <a:srgbClr val="FCCC3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5"/>
          <p:cNvSpPr/>
          <p:nvPr/>
        </p:nvSpPr>
        <p:spPr>
          <a:xfrm rot="-5400000" flipH="1">
            <a:off x="-214576" y="200189"/>
            <a:ext cx="2129135" cy="1719108"/>
          </a:xfrm>
          <a:custGeom>
            <a:avLst/>
            <a:gdLst/>
            <a:ahLst/>
            <a:cxnLst/>
            <a:rect l="l" t="t" r="r" b="b"/>
            <a:pathLst>
              <a:path w="99597" h="28488" extrusionOk="0">
                <a:moveTo>
                  <a:pt x="0" y="1"/>
                </a:moveTo>
                <a:lnTo>
                  <a:pt x="0" y="28488"/>
                </a:lnTo>
                <a:lnTo>
                  <a:pt x="99596" y="1"/>
                </a:lnTo>
                <a:close/>
              </a:path>
            </a:pathLst>
          </a:custGeom>
          <a:solidFill>
            <a:srgbClr val="E9AA1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5"/>
          <p:cNvSpPr/>
          <p:nvPr/>
        </p:nvSpPr>
        <p:spPr>
          <a:xfrm>
            <a:off x="2504435" y="705489"/>
            <a:ext cx="28708" cy="48590"/>
          </a:xfrm>
          <a:custGeom>
            <a:avLst/>
            <a:gdLst/>
            <a:ahLst/>
            <a:cxnLst/>
            <a:rect l="l" t="t" r="r" b="b"/>
            <a:pathLst>
              <a:path w="348" h="589" extrusionOk="0">
                <a:moveTo>
                  <a:pt x="348" y="588"/>
                </a:moveTo>
                <a:lnTo>
                  <a:pt x="1" y="0"/>
                </a:lnTo>
                <a:close/>
              </a:path>
            </a:pathLst>
          </a:custGeom>
          <a:solidFill>
            <a:srgbClr val="E9AA1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5"/>
          <p:cNvSpPr txBox="1">
            <a:spLocks noGrp="1"/>
          </p:cNvSpPr>
          <p:nvPr>
            <p:ph type="ctrTitle"/>
          </p:nvPr>
        </p:nvSpPr>
        <p:spPr>
          <a:xfrm>
            <a:off x="4572000" y="473650"/>
            <a:ext cx="3731400" cy="189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6000"/>
              <a:buNone/>
              <a:defRPr sz="6000">
                <a:solidFill>
                  <a:srgbClr val="31425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6000"/>
              <a:buNone/>
              <a:defRPr sz="6000">
                <a:solidFill>
                  <a:srgbClr val="31425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6000"/>
              <a:buNone/>
              <a:defRPr sz="6000">
                <a:solidFill>
                  <a:srgbClr val="31425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6000"/>
              <a:buNone/>
              <a:defRPr sz="6000">
                <a:solidFill>
                  <a:srgbClr val="31425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6000"/>
              <a:buNone/>
              <a:defRPr sz="6000">
                <a:solidFill>
                  <a:srgbClr val="31425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6000"/>
              <a:buNone/>
              <a:defRPr sz="6000">
                <a:solidFill>
                  <a:srgbClr val="31425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6000"/>
              <a:buNone/>
              <a:defRPr sz="6000">
                <a:solidFill>
                  <a:srgbClr val="31425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6000"/>
              <a:buNone/>
              <a:defRPr sz="6000">
                <a:solidFill>
                  <a:srgbClr val="314256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5"/>
          <p:cNvSpPr txBox="1">
            <a:spLocks noGrp="1"/>
          </p:cNvSpPr>
          <p:nvPr>
            <p:ph type="sldNum" idx="12"/>
          </p:nvPr>
        </p:nvSpPr>
        <p:spPr>
          <a:xfrm>
            <a:off x="8741702" y="4749900"/>
            <a:ext cx="4023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 sz="800">
                <a:solidFill>
                  <a:srgbClr val="F3F3F3"/>
                </a:solidFill>
                <a:latin typeface="Cabin"/>
                <a:ea typeface="Cabin"/>
                <a:cs typeface="Cabin"/>
                <a:sym typeface="Cabin"/>
              </a:defRPr>
            </a:lvl1pPr>
            <a:lvl2pPr lvl="1" rtl="0">
              <a:buNone/>
              <a:defRPr sz="800">
                <a:solidFill>
                  <a:srgbClr val="F3F3F3"/>
                </a:solidFill>
                <a:latin typeface="Cabin"/>
                <a:ea typeface="Cabin"/>
                <a:cs typeface="Cabin"/>
                <a:sym typeface="Cabin"/>
              </a:defRPr>
            </a:lvl2pPr>
            <a:lvl3pPr lvl="2" rtl="0">
              <a:buNone/>
              <a:defRPr sz="800">
                <a:solidFill>
                  <a:srgbClr val="F3F3F3"/>
                </a:solidFill>
                <a:latin typeface="Cabin"/>
                <a:ea typeface="Cabin"/>
                <a:cs typeface="Cabin"/>
                <a:sym typeface="Cabin"/>
              </a:defRPr>
            </a:lvl3pPr>
            <a:lvl4pPr lvl="3" rtl="0">
              <a:buNone/>
              <a:defRPr sz="800">
                <a:solidFill>
                  <a:srgbClr val="F3F3F3"/>
                </a:solidFill>
                <a:latin typeface="Cabin"/>
                <a:ea typeface="Cabin"/>
                <a:cs typeface="Cabin"/>
                <a:sym typeface="Cabin"/>
              </a:defRPr>
            </a:lvl4pPr>
            <a:lvl5pPr lvl="4" rtl="0">
              <a:buNone/>
              <a:defRPr sz="800">
                <a:solidFill>
                  <a:srgbClr val="F3F3F3"/>
                </a:solidFill>
                <a:latin typeface="Cabin"/>
                <a:ea typeface="Cabin"/>
                <a:cs typeface="Cabin"/>
                <a:sym typeface="Cabin"/>
              </a:defRPr>
            </a:lvl5pPr>
            <a:lvl6pPr lvl="5" rtl="0">
              <a:buNone/>
              <a:defRPr sz="800">
                <a:solidFill>
                  <a:srgbClr val="F3F3F3"/>
                </a:solidFill>
                <a:latin typeface="Cabin"/>
                <a:ea typeface="Cabin"/>
                <a:cs typeface="Cabin"/>
                <a:sym typeface="Cabin"/>
              </a:defRPr>
            </a:lvl6pPr>
            <a:lvl7pPr lvl="6" rtl="0">
              <a:buNone/>
              <a:defRPr sz="800">
                <a:solidFill>
                  <a:srgbClr val="F3F3F3"/>
                </a:solidFill>
                <a:latin typeface="Cabin"/>
                <a:ea typeface="Cabin"/>
                <a:cs typeface="Cabin"/>
                <a:sym typeface="Cabin"/>
              </a:defRPr>
            </a:lvl7pPr>
            <a:lvl8pPr lvl="7" rtl="0">
              <a:buNone/>
              <a:defRPr sz="800">
                <a:solidFill>
                  <a:srgbClr val="F3F3F3"/>
                </a:solidFill>
                <a:latin typeface="Cabin"/>
                <a:ea typeface="Cabin"/>
                <a:cs typeface="Cabin"/>
                <a:sym typeface="Cabin"/>
              </a:defRPr>
            </a:lvl8pPr>
            <a:lvl9pPr lvl="8" rtl="0">
              <a:buNone/>
              <a:defRPr sz="800">
                <a:solidFill>
                  <a:srgbClr val="F3F3F3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47" name="Google Shape;47;p5"/>
          <p:cNvSpPr txBox="1">
            <a:spLocks noGrp="1"/>
          </p:cNvSpPr>
          <p:nvPr>
            <p:ph type="ctrTitle" idx="2"/>
          </p:nvPr>
        </p:nvSpPr>
        <p:spPr>
          <a:xfrm>
            <a:off x="4572000" y="2367100"/>
            <a:ext cx="4326600" cy="165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Cabin"/>
              <a:buNone/>
              <a:defRPr sz="1400" b="0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1200"/>
              <a:buNone/>
              <a:defRPr sz="1200">
                <a:solidFill>
                  <a:srgbClr val="314256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1200"/>
              <a:buNone/>
              <a:defRPr sz="1200">
                <a:solidFill>
                  <a:srgbClr val="314256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1200"/>
              <a:buNone/>
              <a:defRPr sz="1200">
                <a:solidFill>
                  <a:srgbClr val="314256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1200"/>
              <a:buNone/>
              <a:defRPr sz="1200">
                <a:solidFill>
                  <a:srgbClr val="314256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1200"/>
              <a:buNone/>
              <a:defRPr sz="1200">
                <a:solidFill>
                  <a:srgbClr val="314256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1200"/>
              <a:buNone/>
              <a:defRPr sz="1200">
                <a:solidFill>
                  <a:srgbClr val="314256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1200"/>
              <a:buNone/>
              <a:defRPr sz="1200">
                <a:solidFill>
                  <a:srgbClr val="314256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1200"/>
              <a:buNone/>
              <a:defRPr sz="1200">
                <a:solidFill>
                  <a:srgbClr val="314256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9AD4C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 slide 1 1">
  <p:cSld name="CUSTOM_1_1">
    <p:bg>
      <p:bgPr>
        <a:solidFill>
          <a:srgbClr val="E9AA1B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0"/>
          <p:cNvSpPr txBox="1">
            <a:spLocks noGrp="1"/>
          </p:cNvSpPr>
          <p:nvPr>
            <p:ph type="title"/>
          </p:nvPr>
        </p:nvSpPr>
        <p:spPr>
          <a:xfrm>
            <a:off x="2122200" y="2102550"/>
            <a:ext cx="4899600" cy="9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95" name="Google Shape;95;p10"/>
          <p:cNvSpPr/>
          <p:nvPr/>
        </p:nvSpPr>
        <p:spPr>
          <a:xfrm rot="10800000" flipH="1">
            <a:off x="4827050" y="2662299"/>
            <a:ext cx="4326494" cy="2486021"/>
          </a:xfrm>
          <a:custGeom>
            <a:avLst/>
            <a:gdLst/>
            <a:ahLst/>
            <a:cxnLst/>
            <a:rect l="l" t="t" r="r" b="b"/>
            <a:pathLst>
              <a:path w="99597" h="68476" extrusionOk="0">
                <a:moveTo>
                  <a:pt x="99596" y="0"/>
                </a:moveTo>
                <a:lnTo>
                  <a:pt x="0" y="21"/>
                </a:lnTo>
                <a:lnTo>
                  <a:pt x="99596" y="68476"/>
                </a:lnTo>
                <a:lnTo>
                  <a:pt x="99596" y="0"/>
                </a:lnTo>
                <a:close/>
              </a:path>
            </a:pathLst>
          </a:custGeom>
          <a:solidFill>
            <a:srgbClr val="EDEDEB">
              <a:alpha val="169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10"/>
          <p:cNvSpPr/>
          <p:nvPr/>
        </p:nvSpPr>
        <p:spPr>
          <a:xfrm rot="10800000">
            <a:off x="5241623" y="3778203"/>
            <a:ext cx="3911921" cy="1370117"/>
          </a:xfrm>
          <a:custGeom>
            <a:avLst/>
            <a:gdLst/>
            <a:ahLst/>
            <a:cxnLst/>
            <a:rect l="l" t="t" r="r" b="b"/>
            <a:pathLst>
              <a:path w="99597" h="36908" extrusionOk="0">
                <a:moveTo>
                  <a:pt x="0" y="0"/>
                </a:moveTo>
                <a:lnTo>
                  <a:pt x="0" y="36907"/>
                </a:lnTo>
                <a:lnTo>
                  <a:pt x="99596" y="11"/>
                </a:lnTo>
                <a:lnTo>
                  <a:pt x="0" y="0"/>
                </a:lnTo>
                <a:close/>
              </a:path>
            </a:pathLst>
          </a:custGeom>
          <a:solidFill>
            <a:srgbClr val="314256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10"/>
          <p:cNvSpPr/>
          <p:nvPr/>
        </p:nvSpPr>
        <p:spPr>
          <a:xfrm rot="10800000">
            <a:off x="5241623" y="4090775"/>
            <a:ext cx="3911921" cy="1057546"/>
          </a:xfrm>
          <a:custGeom>
            <a:avLst/>
            <a:gdLst/>
            <a:ahLst/>
            <a:cxnLst/>
            <a:rect l="l" t="t" r="r" b="b"/>
            <a:pathLst>
              <a:path w="99597" h="28488" extrusionOk="0">
                <a:moveTo>
                  <a:pt x="0" y="1"/>
                </a:moveTo>
                <a:lnTo>
                  <a:pt x="0" y="28488"/>
                </a:lnTo>
                <a:lnTo>
                  <a:pt x="99596" y="1"/>
                </a:lnTo>
                <a:close/>
              </a:path>
            </a:pathLst>
          </a:custGeom>
          <a:solidFill>
            <a:srgbClr val="3E516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10"/>
          <p:cNvSpPr/>
          <p:nvPr/>
        </p:nvSpPr>
        <p:spPr>
          <a:xfrm rot="-5400000">
            <a:off x="-1299834" y="1285448"/>
            <a:ext cx="4323257" cy="1742714"/>
          </a:xfrm>
          <a:custGeom>
            <a:avLst/>
            <a:gdLst/>
            <a:ahLst/>
            <a:cxnLst/>
            <a:rect l="l" t="t" r="r" b="b"/>
            <a:pathLst>
              <a:path w="99597" h="68476" extrusionOk="0">
                <a:moveTo>
                  <a:pt x="99596" y="0"/>
                </a:moveTo>
                <a:lnTo>
                  <a:pt x="0" y="21"/>
                </a:lnTo>
                <a:lnTo>
                  <a:pt x="99596" y="68476"/>
                </a:lnTo>
                <a:lnTo>
                  <a:pt x="99596" y="0"/>
                </a:lnTo>
                <a:close/>
              </a:path>
            </a:pathLst>
          </a:custGeom>
          <a:solidFill>
            <a:srgbClr val="FCCC3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10"/>
          <p:cNvSpPr/>
          <p:nvPr/>
        </p:nvSpPr>
        <p:spPr>
          <a:xfrm rot="-5400000" flipH="1">
            <a:off x="-508047" y="493661"/>
            <a:ext cx="2740411" cy="1743442"/>
          </a:xfrm>
          <a:custGeom>
            <a:avLst/>
            <a:gdLst/>
            <a:ahLst/>
            <a:cxnLst/>
            <a:rect l="l" t="t" r="r" b="b"/>
            <a:pathLst>
              <a:path w="99597" h="36908" extrusionOk="0">
                <a:moveTo>
                  <a:pt x="0" y="0"/>
                </a:moveTo>
                <a:lnTo>
                  <a:pt x="0" y="36907"/>
                </a:lnTo>
                <a:lnTo>
                  <a:pt x="99596" y="11"/>
                </a:lnTo>
                <a:lnTo>
                  <a:pt x="0" y="0"/>
                </a:ln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10"/>
          <p:cNvSpPr/>
          <p:nvPr/>
        </p:nvSpPr>
        <p:spPr>
          <a:xfrm rot="-5400000" flipH="1">
            <a:off x="-214576" y="200189"/>
            <a:ext cx="2129135" cy="1719108"/>
          </a:xfrm>
          <a:custGeom>
            <a:avLst/>
            <a:gdLst/>
            <a:ahLst/>
            <a:cxnLst/>
            <a:rect l="l" t="t" r="r" b="b"/>
            <a:pathLst>
              <a:path w="99597" h="28488" extrusionOk="0">
                <a:moveTo>
                  <a:pt x="0" y="1"/>
                </a:moveTo>
                <a:lnTo>
                  <a:pt x="0" y="28488"/>
                </a:lnTo>
                <a:lnTo>
                  <a:pt x="9959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10"/>
          <p:cNvSpPr txBox="1">
            <a:spLocks noGrp="1"/>
          </p:cNvSpPr>
          <p:nvPr>
            <p:ph type="sldNum" idx="12"/>
          </p:nvPr>
        </p:nvSpPr>
        <p:spPr>
          <a:xfrm>
            <a:off x="8741702" y="4749900"/>
            <a:ext cx="4023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 sz="800">
                <a:solidFill>
                  <a:srgbClr val="F3F3F3"/>
                </a:solidFill>
                <a:latin typeface="Cabin"/>
                <a:ea typeface="Cabin"/>
                <a:cs typeface="Cabin"/>
                <a:sym typeface="Cabin"/>
              </a:defRPr>
            </a:lvl1pPr>
            <a:lvl2pPr lvl="1" rtl="0">
              <a:buNone/>
              <a:defRPr sz="800">
                <a:solidFill>
                  <a:srgbClr val="F3F3F3"/>
                </a:solidFill>
                <a:latin typeface="Cabin"/>
                <a:ea typeface="Cabin"/>
                <a:cs typeface="Cabin"/>
                <a:sym typeface="Cabin"/>
              </a:defRPr>
            </a:lvl2pPr>
            <a:lvl3pPr lvl="2" rtl="0">
              <a:buNone/>
              <a:defRPr sz="800">
                <a:solidFill>
                  <a:srgbClr val="F3F3F3"/>
                </a:solidFill>
                <a:latin typeface="Cabin"/>
                <a:ea typeface="Cabin"/>
                <a:cs typeface="Cabin"/>
                <a:sym typeface="Cabin"/>
              </a:defRPr>
            </a:lvl3pPr>
            <a:lvl4pPr lvl="3" rtl="0">
              <a:buNone/>
              <a:defRPr sz="800">
                <a:solidFill>
                  <a:srgbClr val="F3F3F3"/>
                </a:solidFill>
                <a:latin typeface="Cabin"/>
                <a:ea typeface="Cabin"/>
                <a:cs typeface="Cabin"/>
                <a:sym typeface="Cabin"/>
              </a:defRPr>
            </a:lvl4pPr>
            <a:lvl5pPr lvl="4" rtl="0">
              <a:buNone/>
              <a:defRPr sz="800">
                <a:solidFill>
                  <a:srgbClr val="F3F3F3"/>
                </a:solidFill>
                <a:latin typeface="Cabin"/>
                <a:ea typeface="Cabin"/>
                <a:cs typeface="Cabin"/>
                <a:sym typeface="Cabin"/>
              </a:defRPr>
            </a:lvl5pPr>
            <a:lvl6pPr lvl="5" rtl="0">
              <a:buNone/>
              <a:defRPr sz="800">
                <a:solidFill>
                  <a:srgbClr val="F3F3F3"/>
                </a:solidFill>
                <a:latin typeface="Cabin"/>
                <a:ea typeface="Cabin"/>
                <a:cs typeface="Cabin"/>
                <a:sym typeface="Cabin"/>
              </a:defRPr>
            </a:lvl6pPr>
            <a:lvl7pPr lvl="6" rtl="0">
              <a:buNone/>
              <a:defRPr sz="800">
                <a:solidFill>
                  <a:srgbClr val="F3F3F3"/>
                </a:solidFill>
                <a:latin typeface="Cabin"/>
                <a:ea typeface="Cabin"/>
                <a:cs typeface="Cabin"/>
                <a:sym typeface="Cabin"/>
              </a:defRPr>
            </a:lvl7pPr>
            <a:lvl8pPr lvl="7" rtl="0">
              <a:buNone/>
              <a:defRPr sz="800">
                <a:solidFill>
                  <a:srgbClr val="F3F3F3"/>
                </a:solidFill>
                <a:latin typeface="Cabin"/>
                <a:ea typeface="Cabin"/>
                <a:cs typeface="Cabin"/>
                <a:sym typeface="Cabin"/>
              </a:defRPr>
            </a:lvl8pPr>
            <a:lvl9pPr lvl="8" rtl="0">
              <a:buNone/>
              <a:defRPr sz="800">
                <a:solidFill>
                  <a:srgbClr val="F3F3F3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body slide 1">
  <p:cSld name="TITLE_AND_BODY_4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2"/>
          <p:cNvSpPr/>
          <p:nvPr/>
        </p:nvSpPr>
        <p:spPr>
          <a:xfrm rot="10800000" flipH="1">
            <a:off x="6095750" y="3297290"/>
            <a:ext cx="3060616" cy="1860835"/>
          </a:xfrm>
          <a:custGeom>
            <a:avLst/>
            <a:gdLst/>
            <a:ahLst/>
            <a:cxnLst/>
            <a:rect l="l" t="t" r="r" b="b"/>
            <a:pathLst>
              <a:path w="99597" h="68476" extrusionOk="0">
                <a:moveTo>
                  <a:pt x="99596" y="0"/>
                </a:moveTo>
                <a:lnTo>
                  <a:pt x="0" y="21"/>
                </a:lnTo>
                <a:lnTo>
                  <a:pt x="99596" y="68476"/>
                </a:lnTo>
                <a:lnTo>
                  <a:pt x="99596" y="0"/>
                </a:lnTo>
                <a:close/>
              </a:path>
            </a:pathLst>
          </a:custGeom>
          <a:solidFill>
            <a:srgbClr val="EDEDEB">
              <a:alpha val="47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12"/>
          <p:cNvSpPr/>
          <p:nvPr/>
        </p:nvSpPr>
        <p:spPr>
          <a:xfrm rot="10800000">
            <a:off x="6388998" y="4132544"/>
            <a:ext cx="2767552" cy="1025581"/>
          </a:xfrm>
          <a:custGeom>
            <a:avLst/>
            <a:gdLst/>
            <a:ahLst/>
            <a:cxnLst/>
            <a:rect l="l" t="t" r="r" b="b"/>
            <a:pathLst>
              <a:path w="99597" h="36908" extrusionOk="0">
                <a:moveTo>
                  <a:pt x="0" y="0"/>
                </a:moveTo>
                <a:lnTo>
                  <a:pt x="0" y="36907"/>
                </a:lnTo>
                <a:lnTo>
                  <a:pt x="99596" y="11"/>
                </a:lnTo>
                <a:lnTo>
                  <a:pt x="0" y="0"/>
                </a:lnTo>
                <a:close/>
              </a:path>
            </a:pathLst>
          </a:custGeom>
          <a:solidFill>
            <a:srgbClr val="FCCC3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12"/>
          <p:cNvSpPr/>
          <p:nvPr/>
        </p:nvSpPr>
        <p:spPr>
          <a:xfrm rot="10800000">
            <a:off x="6388998" y="4366515"/>
            <a:ext cx="2767552" cy="791610"/>
          </a:xfrm>
          <a:custGeom>
            <a:avLst/>
            <a:gdLst/>
            <a:ahLst/>
            <a:cxnLst/>
            <a:rect l="l" t="t" r="r" b="b"/>
            <a:pathLst>
              <a:path w="99597" h="28488" extrusionOk="0">
                <a:moveTo>
                  <a:pt x="0" y="1"/>
                </a:moveTo>
                <a:lnTo>
                  <a:pt x="0" y="28488"/>
                </a:lnTo>
                <a:lnTo>
                  <a:pt x="99596" y="1"/>
                </a:lnTo>
                <a:close/>
              </a:path>
            </a:pathLst>
          </a:custGeom>
          <a:solidFill>
            <a:srgbClr val="E8A81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12"/>
          <p:cNvSpPr txBox="1">
            <a:spLocks noGrp="1"/>
          </p:cNvSpPr>
          <p:nvPr>
            <p:ph type="title"/>
          </p:nvPr>
        </p:nvSpPr>
        <p:spPr>
          <a:xfrm>
            <a:off x="1601250" y="1117575"/>
            <a:ext cx="59415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400"/>
              <a:buFont typeface="Bodoni"/>
              <a:buNone/>
              <a:defRPr>
                <a:solidFill>
                  <a:srgbClr val="EFD67E"/>
                </a:solidFill>
                <a:latin typeface="Bodoni"/>
                <a:ea typeface="Bodoni"/>
                <a:cs typeface="Bodoni"/>
                <a:sym typeface="Bodon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400"/>
              <a:buFont typeface="Bodoni"/>
              <a:buNone/>
              <a:defRPr>
                <a:solidFill>
                  <a:srgbClr val="EFD67E"/>
                </a:solidFill>
                <a:latin typeface="Bodoni"/>
                <a:ea typeface="Bodoni"/>
                <a:cs typeface="Bodoni"/>
                <a:sym typeface="Bodon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400"/>
              <a:buFont typeface="Bodoni"/>
              <a:buNone/>
              <a:defRPr>
                <a:solidFill>
                  <a:srgbClr val="EFD67E"/>
                </a:solidFill>
                <a:latin typeface="Bodoni"/>
                <a:ea typeface="Bodoni"/>
                <a:cs typeface="Bodoni"/>
                <a:sym typeface="Bodon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400"/>
              <a:buFont typeface="Bodoni"/>
              <a:buNone/>
              <a:defRPr>
                <a:solidFill>
                  <a:srgbClr val="EFD67E"/>
                </a:solidFill>
                <a:latin typeface="Bodoni"/>
                <a:ea typeface="Bodoni"/>
                <a:cs typeface="Bodoni"/>
                <a:sym typeface="Bodon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400"/>
              <a:buFont typeface="Bodoni"/>
              <a:buNone/>
              <a:defRPr>
                <a:solidFill>
                  <a:srgbClr val="EFD67E"/>
                </a:solidFill>
                <a:latin typeface="Bodoni"/>
                <a:ea typeface="Bodoni"/>
                <a:cs typeface="Bodoni"/>
                <a:sym typeface="Bodon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400"/>
              <a:buFont typeface="Bodoni"/>
              <a:buNone/>
              <a:defRPr>
                <a:solidFill>
                  <a:srgbClr val="EFD67E"/>
                </a:solidFill>
                <a:latin typeface="Bodoni"/>
                <a:ea typeface="Bodoni"/>
                <a:cs typeface="Bodoni"/>
                <a:sym typeface="Bodon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400"/>
              <a:buFont typeface="Bodoni"/>
              <a:buNone/>
              <a:defRPr>
                <a:solidFill>
                  <a:srgbClr val="EFD67E"/>
                </a:solidFill>
                <a:latin typeface="Bodoni"/>
                <a:ea typeface="Bodoni"/>
                <a:cs typeface="Bodoni"/>
                <a:sym typeface="Bodon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400"/>
              <a:buFont typeface="Bodoni"/>
              <a:buNone/>
              <a:defRPr>
                <a:solidFill>
                  <a:srgbClr val="EFD67E"/>
                </a:solidFill>
                <a:latin typeface="Bodoni"/>
                <a:ea typeface="Bodoni"/>
                <a:cs typeface="Bodoni"/>
                <a:sym typeface="Bodoni"/>
              </a:defRPr>
            </a:lvl9pPr>
          </a:lstStyle>
          <a:p>
            <a:endParaRPr/>
          </a:p>
        </p:txBody>
      </p:sp>
      <p:sp>
        <p:nvSpPr>
          <p:cNvPr id="117" name="Google Shape;117;p12"/>
          <p:cNvSpPr txBox="1">
            <a:spLocks noGrp="1"/>
          </p:cNvSpPr>
          <p:nvPr>
            <p:ph type="body" idx="1"/>
          </p:nvPr>
        </p:nvSpPr>
        <p:spPr>
          <a:xfrm>
            <a:off x="1601250" y="2161650"/>
            <a:ext cx="5941500" cy="16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⏷"/>
              <a:defRPr sz="1400"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⏷"/>
              <a:defRPr sz="1400"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⏷"/>
              <a:defRPr sz="1400"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⏷"/>
              <a:defRPr sz="1400"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⏷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⏷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⏷"/>
              <a:defRPr sz="1400"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⏷"/>
              <a:defRPr sz="1400"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⏷"/>
              <a:defRPr sz="1400"/>
            </a:lvl9pPr>
          </a:lstStyle>
          <a:p>
            <a:endParaRPr/>
          </a:p>
        </p:txBody>
      </p:sp>
      <p:sp>
        <p:nvSpPr>
          <p:cNvPr id="118" name="Google Shape;118;p12"/>
          <p:cNvSpPr txBox="1">
            <a:spLocks noGrp="1"/>
          </p:cNvSpPr>
          <p:nvPr>
            <p:ph type="sldNum" idx="12"/>
          </p:nvPr>
        </p:nvSpPr>
        <p:spPr>
          <a:xfrm rot="10800000">
            <a:off x="0" y="-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19" name="Google Shape;119;p12"/>
          <p:cNvSpPr/>
          <p:nvPr/>
        </p:nvSpPr>
        <p:spPr>
          <a:xfrm flipH="1">
            <a:off x="185" y="0"/>
            <a:ext cx="2999115" cy="1723370"/>
          </a:xfrm>
          <a:custGeom>
            <a:avLst/>
            <a:gdLst/>
            <a:ahLst/>
            <a:cxnLst/>
            <a:rect l="l" t="t" r="r" b="b"/>
            <a:pathLst>
              <a:path w="99597" h="68476" extrusionOk="0">
                <a:moveTo>
                  <a:pt x="99596" y="0"/>
                </a:moveTo>
                <a:lnTo>
                  <a:pt x="0" y="21"/>
                </a:lnTo>
                <a:lnTo>
                  <a:pt x="99596" y="68476"/>
                </a:lnTo>
                <a:lnTo>
                  <a:pt x="99596" y="0"/>
                </a:lnTo>
                <a:close/>
              </a:path>
            </a:pathLst>
          </a:custGeom>
          <a:solidFill>
            <a:srgbClr val="EDEDEB">
              <a:alpha val="284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12"/>
          <p:cNvSpPr/>
          <p:nvPr/>
        </p:nvSpPr>
        <p:spPr>
          <a:xfrm>
            <a:off x="0" y="0"/>
            <a:ext cx="2711777" cy="949827"/>
          </a:xfrm>
          <a:custGeom>
            <a:avLst/>
            <a:gdLst/>
            <a:ahLst/>
            <a:cxnLst/>
            <a:rect l="l" t="t" r="r" b="b"/>
            <a:pathLst>
              <a:path w="99597" h="36908" extrusionOk="0">
                <a:moveTo>
                  <a:pt x="0" y="0"/>
                </a:moveTo>
                <a:lnTo>
                  <a:pt x="0" y="36907"/>
                </a:lnTo>
                <a:lnTo>
                  <a:pt x="99596" y="11"/>
                </a:lnTo>
                <a:lnTo>
                  <a:pt x="0" y="0"/>
                </a:lnTo>
                <a:close/>
              </a:path>
            </a:pathLst>
          </a:custGeom>
          <a:solidFill>
            <a:srgbClr val="31425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12"/>
          <p:cNvSpPr/>
          <p:nvPr/>
        </p:nvSpPr>
        <p:spPr>
          <a:xfrm>
            <a:off x="0" y="0"/>
            <a:ext cx="2711777" cy="733139"/>
          </a:xfrm>
          <a:custGeom>
            <a:avLst/>
            <a:gdLst/>
            <a:ahLst/>
            <a:cxnLst/>
            <a:rect l="l" t="t" r="r" b="b"/>
            <a:pathLst>
              <a:path w="99597" h="28488" extrusionOk="0">
                <a:moveTo>
                  <a:pt x="0" y="1"/>
                </a:moveTo>
                <a:lnTo>
                  <a:pt x="0" y="28488"/>
                </a:lnTo>
                <a:lnTo>
                  <a:pt x="99596" y="1"/>
                </a:lnTo>
                <a:close/>
              </a:path>
            </a:pathLst>
          </a:custGeom>
          <a:solidFill>
            <a:srgbClr val="3E516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12"/>
          <p:cNvSpPr txBox="1">
            <a:spLocks noGrp="1"/>
          </p:cNvSpPr>
          <p:nvPr>
            <p:ph type="sldNum" idx="2"/>
          </p:nvPr>
        </p:nvSpPr>
        <p:spPr>
          <a:xfrm>
            <a:off x="8741702" y="4749900"/>
            <a:ext cx="4023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1pPr>
            <a:lvl2pPr lvl="1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2pPr>
            <a:lvl3pPr lvl="2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3pPr>
            <a:lvl4pPr lvl="3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4pPr>
            <a:lvl5pPr lvl="4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5pPr>
            <a:lvl6pPr lvl="5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6pPr>
            <a:lvl7pPr lvl="6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7pPr>
            <a:lvl8pPr lvl="7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8pPr>
            <a:lvl9pPr lvl="8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noFill/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048350" y="37560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2400"/>
              <a:buFont typeface="Montserrat"/>
              <a:buNone/>
              <a:defRPr sz="2400" b="1">
                <a:solidFill>
                  <a:srgbClr val="314256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Montserrat"/>
              <a:buNone/>
              <a:defRPr sz="24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Montserrat"/>
              <a:buNone/>
              <a:defRPr sz="24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Montserrat"/>
              <a:buNone/>
              <a:defRPr sz="24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Montserrat"/>
              <a:buNone/>
              <a:defRPr sz="24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Montserrat"/>
              <a:buNone/>
              <a:defRPr sz="24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Montserrat"/>
              <a:buNone/>
              <a:defRPr sz="24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Montserrat"/>
              <a:buNone/>
              <a:defRPr sz="24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Montserrat"/>
              <a:buNone/>
              <a:defRPr sz="24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068100" y="2486100"/>
            <a:ext cx="7047300" cy="21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600"/>
              <a:buFont typeface="Cabin"/>
              <a:buChar char="●"/>
              <a:defRPr sz="1600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914400" lvl="1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600"/>
              <a:buFont typeface="Cabin"/>
              <a:buChar char="○"/>
              <a:defRPr sz="1600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1371600" lvl="2" indent="-3238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500"/>
              <a:buFont typeface="Cabin"/>
              <a:buChar char="■"/>
              <a:defRPr sz="1500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828800" lvl="3" indent="-3238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500"/>
              <a:buFont typeface="Cabin"/>
              <a:buChar char="●"/>
              <a:defRPr sz="1500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400"/>
              <a:buFont typeface="Cabin"/>
              <a:buChar char="○"/>
              <a:defRPr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400"/>
              <a:buFont typeface="Cabin"/>
              <a:buChar char="■"/>
              <a:defRPr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3200400" lvl="6" indent="-3111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Cabin"/>
              <a:buChar char="●"/>
              <a:defRPr sz="1300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657600" lvl="7" indent="-3111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Cabin"/>
              <a:buChar char="○"/>
              <a:defRPr sz="1300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Cabin"/>
              <a:buChar char="■"/>
              <a:defRPr sz="1200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741702" y="4749900"/>
            <a:ext cx="402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1pPr>
            <a:lvl2pPr lvl="1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2pPr>
            <a:lvl3pPr lvl="2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3pPr>
            <a:lvl4pPr lvl="3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4pPr>
            <a:lvl5pPr lvl="4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5pPr>
            <a:lvl6pPr lvl="5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6pPr>
            <a:lvl7pPr lvl="6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7pPr>
            <a:lvl8pPr lvl="7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8pPr>
            <a:lvl9pPr lvl="8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  <p:sldLayoutId id="2147483656" r:id="rId2"/>
    <p:sldLayoutId id="2147483658" r:id="rId3"/>
    <p:sldLayoutId id="2147483669" r:id="rId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www.mockaroo.com/" TargetMode="Externa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28"/>
          <p:cNvSpPr txBox="1">
            <a:spLocks noGrp="1"/>
          </p:cNvSpPr>
          <p:nvPr>
            <p:ph type="title"/>
          </p:nvPr>
        </p:nvSpPr>
        <p:spPr>
          <a:xfrm>
            <a:off x="2302350" y="2102550"/>
            <a:ext cx="4539300" cy="9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3600" b="0" dirty="0">
                <a:solidFill>
                  <a:srgbClr val="3E516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OPS 803 </a:t>
            </a:r>
            <a:br>
              <a:rPr lang="en-US" sz="3600" b="0" dirty="0">
                <a:solidFill>
                  <a:srgbClr val="3E516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</a:br>
            <a:r>
              <a:rPr lang="en-US" sz="3600" b="0" dirty="0">
                <a:solidFill>
                  <a:srgbClr val="3E516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GROUP PROJECT</a:t>
            </a:r>
            <a:br>
              <a:rPr lang="en-US" sz="3600" b="0" dirty="0">
                <a:solidFill>
                  <a:srgbClr val="3E516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</a:br>
            <a:endParaRPr sz="3600" b="0" dirty="0">
              <a:solidFill>
                <a:srgbClr val="3E516C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7E7B5AC-9902-5342-B89E-BBE38976F68B}"/>
              </a:ext>
            </a:extLst>
          </p:cNvPr>
          <p:cNvSpPr txBox="1"/>
          <p:nvPr/>
        </p:nvSpPr>
        <p:spPr>
          <a:xfrm>
            <a:off x="5918200" y="3486150"/>
            <a:ext cx="17970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3E516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Colin Suarez</a:t>
            </a:r>
            <a:br>
              <a:rPr lang="en-US" dirty="0">
                <a:solidFill>
                  <a:srgbClr val="3E516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</a:br>
            <a:r>
              <a:rPr lang="en-US" dirty="0" err="1">
                <a:solidFill>
                  <a:srgbClr val="3E516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Yiwen</a:t>
            </a:r>
            <a:r>
              <a:rPr lang="en-US" dirty="0">
                <a:solidFill>
                  <a:srgbClr val="3E516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Zhu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58857-51F0-6241-B01D-4EA0604D3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D846B6-C1F0-E348-8E0A-408B8A2553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8ACDD2-16EC-AC46-820C-187F5E3A05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6983"/>
            <a:ext cx="9144000" cy="3449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6733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02FCC9-47BB-F347-A56B-25C03A87A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B2E633-00DA-354A-8E74-790107F34A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77FC764-2261-0F4F-9C5E-084EA5A1D1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848350" cy="5182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7454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A4C45-44B8-5946-896C-5EB87D5E2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D918A0-76F7-C04A-AA43-25E8535447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F78662-ACE5-9B4B-A8B5-EDEDA25B68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5893"/>
            <a:ext cx="9144000" cy="3051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5304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02FCC9-47BB-F347-A56B-25C03A87A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B2E633-00DA-354A-8E74-790107F34A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77FC764-2261-0F4F-9C5E-084EA5A1D1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848350" cy="5182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993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A8A2D-ACC0-2B41-966C-14C383ED1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537525-F880-D34F-8CE3-CCCC9685F3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382B9C-E974-5441-9724-D903B31DF8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2182"/>
            <a:ext cx="9144000" cy="3179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1394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02FCC9-47BB-F347-A56B-25C03A87A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B2E633-00DA-354A-8E74-790107F34A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77FC764-2261-0F4F-9C5E-084EA5A1D1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848350" cy="5182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4622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AF0E24-D095-384E-9881-A981E5A52B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679E7D-A018-2C4B-A17B-C44CE19363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3F4E86-9716-2F4B-BAC5-96D92837C8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42717"/>
            <a:ext cx="9144000" cy="2458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3555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02FCC9-47BB-F347-A56B-25C03A87A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B2E633-00DA-354A-8E74-790107F34A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77FC764-2261-0F4F-9C5E-084EA5A1D1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848350" cy="5182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7484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5EB50-6218-2049-9CD7-FFF8F1FD3A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1DD002-AC71-FE46-8DA8-C1DD145C4C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E3A2EA-65AB-9C4C-B644-6F230B9325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0029"/>
            <a:ext cx="9144000" cy="3083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6355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C978E1-1C44-924E-9753-FC4B2A3D7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1250" y="631961"/>
            <a:ext cx="5941500" cy="482400"/>
          </a:xfrm>
        </p:spPr>
        <p:txBody>
          <a:bodyPr/>
          <a:lstStyle/>
          <a:p>
            <a:r>
              <a:rPr lang="en-US" dirty="0"/>
              <a:t> DATA SOURCE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61A173-1F62-6E4B-8919-F7336FF339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01250" y="1456125"/>
            <a:ext cx="5941500" cy="1683600"/>
          </a:xfrm>
        </p:spPr>
        <p:txBody>
          <a:bodyPr/>
          <a:lstStyle/>
          <a:p>
            <a:pPr marL="139700" indent="0">
              <a:buNone/>
            </a:pPr>
            <a:r>
              <a:rPr lang="en-US" dirty="0">
                <a:hlinkClick r:id="rId2"/>
              </a:rPr>
              <a:t>https://www.mockaroo.com/</a:t>
            </a:r>
            <a:r>
              <a:rPr lang="en-US" dirty="0"/>
              <a:t> </a:t>
            </a:r>
          </a:p>
          <a:p>
            <a:pPr marL="139700" indent="0">
              <a:buNone/>
            </a:pPr>
            <a:r>
              <a:rPr lang="en-US" dirty="0">
                <a:solidFill>
                  <a:schemeClr val="accent2"/>
                </a:solidFill>
              </a:rPr>
              <a:t>To generate fake data for all of our tables</a:t>
            </a:r>
          </a:p>
          <a:p>
            <a:pPr marL="139700" indent="0">
              <a:buNone/>
            </a:pPr>
            <a:endParaRPr lang="en-US" dirty="0">
              <a:solidFill>
                <a:schemeClr val="accent2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FB243E-FA77-B448-A9BD-95C209F32B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1525" y="2473573"/>
            <a:ext cx="5910020" cy="2396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6204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29"/>
          <p:cNvSpPr txBox="1">
            <a:spLocks noGrp="1"/>
          </p:cNvSpPr>
          <p:nvPr>
            <p:ph type="ctrTitle"/>
          </p:nvPr>
        </p:nvSpPr>
        <p:spPr>
          <a:xfrm>
            <a:off x="3346450" y="67250"/>
            <a:ext cx="3731400" cy="189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ABOUT </a:t>
            </a:r>
            <a:endParaRPr dirty="0"/>
          </a:p>
        </p:txBody>
      </p:sp>
      <p:sp>
        <p:nvSpPr>
          <p:cNvPr id="284" name="Google Shape;284;p29"/>
          <p:cNvSpPr txBox="1">
            <a:spLocks noGrp="1"/>
          </p:cNvSpPr>
          <p:nvPr>
            <p:ph type="ctrTitle" idx="2"/>
          </p:nvPr>
        </p:nvSpPr>
        <p:spPr>
          <a:xfrm>
            <a:off x="2292027" y="2266468"/>
            <a:ext cx="4326600" cy="165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/>
                </a:solidFill>
              </a:rPr>
              <a:t>Social Media Database system in MYSQL</a:t>
            </a:r>
            <a:br>
              <a:rPr lang="en-US" dirty="0">
                <a:solidFill>
                  <a:schemeClr val="tx1"/>
                </a:solidFill>
              </a:rPr>
            </a:b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Business Functions: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Marketing 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Product</a:t>
            </a:r>
            <a:br>
              <a:rPr lang="en-US" dirty="0">
                <a:solidFill>
                  <a:schemeClr val="tx1"/>
                </a:solidFill>
              </a:rPr>
            </a:br>
            <a:endParaRPr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822B7E-CB1C-DF47-84B9-39C8B8C41F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Insert Users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DE398C-CF0D-004B-A6EA-06E410F531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8F8C05-6227-EB4C-AEF6-EF8A671A96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651" y="1943622"/>
            <a:ext cx="9144000" cy="1901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7867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84CC8-B66B-844F-ABFF-5CA715622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Insert Tags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DED149-C525-7049-A7D4-CB56330378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DB5AE9-9ABB-D14B-9106-59AB52073A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70880"/>
            <a:ext cx="9144000" cy="2167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8434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23C98E-CB8B-1B4C-9746-D361F25649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Insert Photos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8E7F5E-9CD7-2D49-AA53-7D0250D6CB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D575E0-F6E1-364F-9718-848B3545FD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61650"/>
            <a:ext cx="9150760" cy="1475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3759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7608B5-ABCD-724B-AAF7-C3EA02F5FA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7745" y="718140"/>
            <a:ext cx="5941500" cy="482400"/>
          </a:xfrm>
        </p:spPr>
        <p:txBody>
          <a:bodyPr/>
          <a:lstStyle/>
          <a:p>
            <a:r>
              <a:rPr lang="en-US" dirty="0"/>
              <a:t>Insert </a:t>
            </a:r>
            <a:r>
              <a:rPr lang="en-US" dirty="0" err="1"/>
              <a:t>Photo_tags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317681-0F79-3941-ACEA-0C7FCBCD4E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8A7115-CE66-2F41-85BD-A4D11313AA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8869" y="1620568"/>
            <a:ext cx="6452461" cy="3370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5095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9FFE01-2DFB-FA4E-AE2C-CD28E772C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Insert Likes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7C6847-BEAE-6E4E-908B-C1AA051261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867C6E2-CC1A-3041-B361-06E4AEABEE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3003" y="1803614"/>
            <a:ext cx="5548393" cy="3102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8695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80E31-B73D-2542-9C93-54FD6C66C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Insert follows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118729-9E90-4C49-B22D-97C2267A63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0776F0-FBDA-784D-8D4A-B0AB51AD1F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877" y="1877255"/>
            <a:ext cx="6555783" cy="3134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5897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B04AD2-201B-994B-BE56-700E340C8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Insert Comments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587896-7AFD-854C-9285-4CFEFEA0AB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25D1E1-C701-A94B-822B-BD1BCFFF81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0131"/>
            <a:ext cx="9144000" cy="3010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9093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A772A-807B-B74D-A555-31FACFC06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Bots for Business case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79B163-0CAB-E54A-BB91-E61C6A0176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33F9D6-E6B7-1145-9A59-E11687B586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001" y="2014779"/>
            <a:ext cx="4131957" cy="25501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EC866F6-26D9-BB4F-928C-1521A3A9B7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5944" y="2014779"/>
            <a:ext cx="4076055" cy="2563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6245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33787-CEE4-3043-8878-FD28B0C61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0220" y="2200751"/>
            <a:ext cx="5941500" cy="482400"/>
          </a:xfrm>
        </p:spPr>
        <p:txBody>
          <a:bodyPr/>
          <a:lstStyle/>
          <a:p>
            <a:r>
              <a:rPr lang="en-US" b="1" dirty="0"/>
              <a:t>Business Insights &amp; Decisions</a:t>
            </a:r>
          </a:p>
        </p:txBody>
      </p:sp>
    </p:spTree>
    <p:extLst>
      <p:ext uri="{BB962C8B-B14F-4D97-AF65-F5344CB8AC3E}">
        <p14:creationId xmlns:p14="http://schemas.microsoft.com/office/powerpoint/2010/main" val="21922515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C9F41F-5288-294E-B292-5DAEC7C4B8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3142" y="125684"/>
            <a:ext cx="5941500" cy="482400"/>
          </a:xfrm>
        </p:spPr>
        <p:txBody>
          <a:bodyPr/>
          <a:lstStyle/>
          <a:p>
            <a:r>
              <a:rPr lang="en-US" dirty="0"/>
              <a:t>Consumer Loyalty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659CB9-40A2-0940-A064-0AD1864043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75720" y="1608878"/>
            <a:ext cx="5941500" cy="1683600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SELECT * FROM users ORDER BY </a:t>
            </a:r>
            <a:r>
              <a:rPr lang="en-US" dirty="0" err="1">
                <a:solidFill>
                  <a:srgbClr val="0070C0"/>
                </a:solidFill>
              </a:rPr>
              <a:t>created_at</a:t>
            </a:r>
            <a:r>
              <a:rPr lang="en-US" dirty="0">
                <a:solidFill>
                  <a:srgbClr val="0070C0"/>
                </a:solidFill>
              </a:rPr>
              <a:t> LIMIT 5;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0BC48B-C7D8-C64A-915A-06D3DE8074B3}"/>
              </a:ext>
            </a:extLst>
          </p:cNvPr>
          <p:cNvSpPr txBox="1"/>
          <p:nvPr/>
        </p:nvSpPr>
        <p:spPr>
          <a:xfrm>
            <a:off x="2185020" y="712922"/>
            <a:ext cx="39629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Find 5 users who have been around the longest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60BD81-E4B1-114B-90E0-3ADB82B790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3518" y="2207433"/>
            <a:ext cx="6137569" cy="2685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9935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29"/>
          <p:cNvSpPr txBox="1">
            <a:spLocks noGrp="1"/>
          </p:cNvSpPr>
          <p:nvPr>
            <p:ph type="ctrTitle"/>
          </p:nvPr>
        </p:nvSpPr>
        <p:spPr>
          <a:xfrm>
            <a:off x="3607554" y="905020"/>
            <a:ext cx="3731400" cy="189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DESIGN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993016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C9F41F-5288-294E-B292-5DAEC7C4B8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3142" y="125684"/>
            <a:ext cx="5941500" cy="482400"/>
          </a:xfrm>
        </p:spPr>
        <p:txBody>
          <a:bodyPr/>
          <a:lstStyle/>
          <a:p>
            <a:r>
              <a:rPr lang="en-US" dirty="0"/>
              <a:t>Targeting Campaigns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0BC48B-C7D8-C64A-915A-06D3DE8074B3}"/>
              </a:ext>
            </a:extLst>
          </p:cNvPr>
          <p:cNvSpPr txBox="1"/>
          <p:nvPr/>
        </p:nvSpPr>
        <p:spPr>
          <a:xfrm>
            <a:off x="423380" y="755343"/>
            <a:ext cx="85988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What day of the week do most users register on? We need to figure out when to schedule an ad campaign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22E70F-E5B2-7B45-BB9F-3EE8E55F30A8}"/>
              </a:ext>
            </a:extLst>
          </p:cNvPr>
          <p:cNvSpPr txBox="1"/>
          <p:nvPr/>
        </p:nvSpPr>
        <p:spPr>
          <a:xfrm>
            <a:off x="1270620" y="1472423"/>
            <a:ext cx="5836854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SELECT COUNT(*) AS 'Counts', DAYOFWEEK(</a:t>
            </a:r>
            <a:r>
              <a:rPr lang="en-US" dirty="0" err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created_at</a:t>
            </a:r>
            <a:r>
              <a:rPr lang="en-US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 AS 'DATE_NUMBER', </a:t>
            </a:r>
          </a:p>
          <a:p>
            <a:r>
              <a:rPr lang="en-US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DAYNAME(</a:t>
            </a:r>
            <a:r>
              <a:rPr lang="en-US" dirty="0" err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created_at</a:t>
            </a:r>
            <a:r>
              <a:rPr lang="en-US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 AS 'DATE_NAME' </a:t>
            </a:r>
          </a:p>
          <a:p>
            <a:r>
              <a:rPr lang="en-US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FROM users GROUP BY DAYOFWEEK(</a:t>
            </a:r>
            <a:r>
              <a:rPr lang="en-US" dirty="0" err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created_at</a:t>
            </a:r>
            <a:r>
              <a:rPr lang="en-US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 ORDER BY Counts DESC;</a:t>
            </a:r>
          </a:p>
          <a:p>
            <a:br>
              <a:rPr lang="en-US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US"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FE87E6A-B223-C541-82A2-29DF033C53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1118" y="2355742"/>
            <a:ext cx="5435859" cy="2594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131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C9F41F-5288-294E-B292-5DAEC7C4B8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3142" y="125684"/>
            <a:ext cx="5941500" cy="482400"/>
          </a:xfrm>
        </p:spPr>
        <p:txBody>
          <a:bodyPr/>
          <a:lstStyle/>
          <a:p>
            <a:r>
              <a:rPr lang="en-US" dirty="0"/>
              <a:t>Customer Engagement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0BC48B-C7D8-C64A-915A-06D3DE8074B3}"/>
              </a:ext>
            </a:extLst>
          </p:cNvPr>
          <p:cNvSpPr txBox="1"/>
          <p:nvPr/>
        </p:nvSpPr>
        <p:spPr>
          <a:xfrm>
            <a:off x="405710" y="714014"/>
            <a:ext cx="87382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want to target our inactive users with an email campaign. Find the users who have never posted a photo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22E70F-E5B2-7B45-BB9F-3EE8E55F30A8}"/>
              </a:ext>
            </a:extLst>
          </p:cNvPr>
          <p:cNvSpPr txBox="1"/>
          <p:nvPr/>
        </p:nvSpPr>
        <p:spPr>
          <a:xfrm>
            <a:off x="1162131" y="1343164"/>
            <a:ext cx="657744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SELECT * FROM users LEFT JOIN photos USING(</a:t>
            </a:r>
            <a:r>
              <a:rPr lang="en-US" dirty="0" err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user_id</a:t>
            </a:r>
            <a:r>
              <a:rPr lang="en-US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 WHERE </a:t>
            </a:r>
            <a:r>
              <a:rPr lang="en-US" dirty="0" err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photos.user_id</a:t>
            </a:r>
            <a:r>
              <a:rPr lang="en-US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IS NULL;</a:t>
            </a:r>
          </a:p>
          <a:p>
            <a:br>
              <a:rPr lang="en-US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US"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BB2CCA-0DD3-1949-A731-14D95A5782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941" y="1730644"/>
            <a:ext cx="3221086" cy="34128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8FD1803-AB12-9541-999C-0667CC916B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7926" y="2220993"/>
            <a:ext cx="4470400" cy="204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9954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C9F41F-5288-294E-B292-5DAEC7C4B8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1264" y="125684"/>
            <a:ext cx="5941500" cy="482400"/>
          </a:xfrm>
        </p:spPr>
        <p:txBody>
          <a:bodyPr/>
          <a:lstStyle/>
          <a:p>
            <a:r>
              <a:rPr lang="en-US" dirty="0"/>
              <a:t>Popular Product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0BC48B-C7D8-C64A-915A-06D3DE8074B3}"/>
              </a:ext>
            </a:extLst>
          </p:cNvPr>
          <p:cNvSpPr txBox="1"/>
          <p:nvPr/>
        </p:nvSpPr>
        <p:spPr>
          <a:xfrm>
            <a:off x="2603475" y="591070"/>
            <a:ext cx="35958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Find most like photo and user who create it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22E70F-E5B2-7B45-BB9F-3EE8E55F30A8}"/>
              </a:ext>
            </a:extLst>
          </p:cNvPr>
          <p:cNvSpPr txBox="1"/>
          <p:nvPr/>
        </p:nvSpPr>
        <p:spPr>
          <a:xfrm>
            <a:off x="1306783" y="1250308"/>
            <a:ext cx="6328977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SELECT </a:t>
            </a:r>
            <a:r>
              <a:rPr lang="en-US" dirty="0" err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photo_id</a:t>
            </a:r>
            <a:r>
              <a:rPr lang="en-US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dirty="0" err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img_url</a:t>
            </a:r>
            <a:r>
              <a:rPr lang="en-US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dirty="0" err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photos.user_id</a:t>
            </a:r>
            <a:r>
              <a:rPr lang="en-US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dirty="0" err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user_name</a:t>
            </a:r>
            <a:r>
              <a:rPr lang="en-US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COUNT(*) AS '</a:t>
            </a:r>
            <a:r>
              <a:rPr lang="en-US" dirty="0" err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num_of_likes</a:t>
            </a:r>
            <a:r>
              <a:rPr lang="en-US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' </a:t>
            </a:r>
          </a:p>
          <a:p>
            <a:r>
              <a:rPr lang="en-US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FROM photos JOIN likes USING(</a:t>
            </a:r>
            <a:r>
              <a:rPr lang="en-US" dirty="0" err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photo_id</a:t>
            </a:r>
            <a:r>
              <a:rPr lang="en-US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 </a:t>
            </a:r>
          </a:p>
          <a:p>
            <a:r>
              <a:rPr lang="en-US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JOIN users ON </a:t>
            </a:r>
            <a:r>
              <a:rPr lang="en-US" dirty="0" err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photos.user_id</a:t>
            </a:r>
            <a:r>
              <a:rPr lang="en-US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= </a:t>
            </a:r>
            <a:r>
              <a:rPr lang="en-US" dirty="0" err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users.user_id</a:t>
            </a:r>
            <a:r>
              <a:rPr lang="en-US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r>
              <a:rPr lang="en-US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GROUP BY </a:t>
            </a:r>
            <a:r>
              <a:rPr lang="en-US" dirty="0" err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photo_id</a:t>
            </a:r>
            <a:r>
              <a:rPr lang="en-US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ORDER BY COUNT(*) DESC [LIMIT 5];</a:t>
            </a:r>
          </a:p>
          <a:p>
            <a:br>
              <a:rPr lang="en-US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US"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0E181E-005F-5F45-A4E9-71A0143FE1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9313" y="2194001"/>
            <a:ext cx="6576447" cy="2949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5789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C9F41F-5288-294E-B292-5DAEC7C4B8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5949" y="154262"/>
            <a:ext cx="5941500" cy="482400"/>
          </a:xfrm>
        </p:spPr>
        <p:txBody>
          <a:bodyPr/>
          <a:lstStyle/>
          <a:p>
            <a:r>
              <a:rPr lang="en-US" dirty="0"/>
              <a:t>Popular Category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0BC48B-C7D8-C64A-915A-06D3DE8074B3}"/>
              </a:ext>
            </a:extLst>
          </p:cNvPr>
          <p:cNvSpPr txBox="1"/>
          <p:nvPr/>
        </p:nvSpPr>
        <p:spPr>
          <a:xfrm>
            <a:off x="2169522" y="679563"/>
            <a:ext cx="41232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What are the top most commonly used hashtags?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22E70F-E5B2-7B45-BB9F-3EE8E55F30A8}"/>
              </a:ext>
            </a:extLst>
          </p:cNvPr>
          <p:cNvSpPr txBox="1"/>
          <p:nvPr/>
        </p:nvSpPr>
        <p:spPr>
          <a:xfrm>
            <a:off x="368400" y="1520546"/>
            <a:ext cx="86276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SELECT *, COUNT(*) AS 'Count' FROM </a:t>
            </a:r>
            <a:r>
              <a:rPr lang="en-US" dirty="0" err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photo_tags</a:t>
            </a:r>
            <a:r>
              <a:rPr lang="en-US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JOIN tags USING(</a:t>
            </a:r>
            <a:r>
              <a:rPr lang="en-US" dirty="0" err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tag_id</a:t>
            </a:r>
            <a:r>
              <a:rPr lang="en-US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 GROUP BY </a:t>
            </a:r>
            <a:r>
              <a:rPr lang="en-US" dirty="0" err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tag_id</a:t>
            </a:r>
            <a:r>
              <a:rPr lang="en-US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ORDER BY Count DESC;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6CBED9-3F74-DB4D-BC93-C937ADE446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3301" y="2014781"/>
            <a:ext cx="5603565" cy="2997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9884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C9F41F-5288-294E-B292-5DAEC7C4B8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3142" y="125684"/>
            <a:ext cx="5941500" cy="482400"/>
          </a:xfrm>
        </p:spPr>
        <p:txBody>
          <a:bodyPr/>
          <a:lstStyle/>
          <a:p>
            <a:r>
              <a:rPr lang="en-US" dirty="0"/>
              <a:t>Resource allocation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0BC48B-C7D8-C64A-915A-06D3DE8074B3}"/>
              </a:ext>
            </a:extLst>
          </p:cNvPr>
          <p:cNvSpPr txBox="1"/>
          <p:nvPr/>
        </p:nvSpPr>
        <p:spPr>
          <a:xfrm>
            <a:off x="1983544" y="685576"/>
            <a:ext cx="41232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WHAT part of day are most posts are being made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22E70F-E5B2-7B45-BB9F-3EE8E55F30A8}"/>
              </a:ext>
            </a:extLst>
          </p:cNvPr>
          <p:cNvSpPr txBox="1"/>
          <p:nvPr/>
        </p:nvSpPr>
        <p:spPr>
          <a:xfrm>
            <a:off x="1063976" y="1487922"/>
            <a:ext cx="7023076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WITH hours AS (SELECT EXTRACT(Hour FROM </a:t>
            </a:r>
            <a:r>
              <a:rPr lang="en-US" dirty="0" err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created_at</a:t>
            </a:r>
            <a:r>
              <a:rPr lang="en-US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 AS </a:t>
            </a:r>
            <a:r>
              <a:rPr lang="en-US" dirty="0" err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hourofday</a:t>
            </a:r>
            <a:r>
              <a:rPr lang="en-US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count(*) </a:t>
            </a:r>
            <a:r>
              <a:rPr lang="en-US" dirty="0" err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numofposts</a:t>
            </a:r>
            <a:endParaRPr lang="en-US"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FROM photos</a:t>
            </a:r>
          </a:p>
          <a:p>
            <a:r>
              <a:rPr lang="en-US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GROUP BY </a:t>
            </a:r>
            <a:r>
              <a:rPr lang="en-US" dirty="0" err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hourofday</a:t>
            </a:r>
            <a:r>
              <a:rPr lang="en-US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br>
              <a:rPr lang="en-US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SELECT sum(</a:t>
            </a:r>
            <a:r>
              <a:rPr lang="en-US" dirty="0" err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numofposts</a:t>
            </a:r>
            <a:r>
              <a:rPr lang="en-US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 AS </a:t>
            </a:r>
            <a:r>
              <a:rPr lang="en-US" dirty="0" err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TotalPosts</a:t>
            </a:r>
            <a:r>
              <a:rPr lang="en-US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</a:t>
            </a:r>
          </a:p>
          <a:p>
            <a:r>
              <a:rPr lang="en-US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CASE </a:t>
            </a:r>
          </a:p>
          <a:p>
            <a:r>
              <a:rPr lang="en-US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WHEN </a:t>
            </a:r>
            <a:r>
              <a:rPr lang="en-US" dirty="0" err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hourofday</a:t>
            </a:r>
            <a:r>
              <a:rPr lang="en-US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&gt;= 0 and </a:t>
            </a:r>
            <a:r>
              <a:rPr lang="en-US" dirty="0" err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hourofday</a:t>
            </a:r>
            <a:r>
              <a:rPr lang="en-US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&lt; 6 THEN 'Dawn'</a:t>
            </a:r>
          </a:p>
          <a:p>
            <a:r>
              <a:rPr lang="en-US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WHEN </a:t>
            </a:r>
            <a:r>
              <a:rPr lang="en-US" dirty="0" err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hourofday</a:t>
            </a:r>
            <a:r>
              <a:rPr lang="en-US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&gt;= 6 and </a:t>
            </a:r>
            <a:r>
              <a:rPr lang="en-US" dirty="0" err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hourofday</a:t>
            </a:r>
            <a:r>
              <a:rPr lang="en-US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&lt; 12 THEN 'Morning'</a:t>
            </a:r>
          </a:p>
          <a:p>
            <a:r>
              <a:rPr lang="en-US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WHEN </a:t>
            </a:r>
            <a:r>
              <a:rPr lang="en-US" dirty="0" err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hourofday</a:t>
            </a:r>
            <a:r>
              <a:rPr lang="en-US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&gt;= 12 and </a:t>
            </a:r>
            <a:r>
              <a:rPr lang="en-US" dirty="0" err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hourofday</a:t>
            </a:r>
            <a:r>
              <a:rPr lang="en-US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&lt; 18 THEN 'Afternoon'</a:t>
            </a:r>
          </a:p>
          <a:p>
            <a:r>
              <a:rPr lang="en-US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ELSE 'Evening'</a:t>
            </a:r>
          </a:p>
          <a:p>
            <a:r>
              <a:rPr lang="en-US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END AS </a:t>
            </a:r>
            <a:r>
              <a:rPr lang="en-US" dirty="0" err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PartOfDay</a:t>
            </a:r>
            <a:endParaRPr lang="en-US"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FROM hours</a:t>
            </a:r>
          </a:p>
          <a:p>
            <a:r>
              <a:rPr lang="en-US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GROUP BY </a:t>
            </a:r>
            <a:r>
              <a:rPr lang="en-US" dirty="0" err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PartOfDay</a:t>
            </a:r>
            <a:endParaRPr lang="en-US"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ORDER BY </a:t>
            </a:r>
            <a:r>
              <a:rPr lang="en-US" dirty="0" err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TotalPosts</a:t>
            </a:r>
            <a:r>
              <a:rPr lang="en-US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DESC;</a:t>
            </a:r>
          </a:p>
        </p:txBody>
      </p:sp>
    </p:spTree>
    <p:extLst>
      <p:ext uri="{BB962C8B-B14F-4D97-AF65-F5344CB8AC3E}">
        <p14:creationId xmlns:p14="http://schemas.microsoft.com/office/powerpoint/2010/main" val="42217350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1AC1E9-5687-7E4A-98DB-85480B1F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A3377C-9363-4D4F-BBC1-62EFB314F5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C6C86EF-6F67-4346-A238-E52D6E06AB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091" y="712920"/>
            <a:ext cx="7415053" cy="4012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045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C9F41F-5288-294E-B292-5DAEC7C4B8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3142" y="125684"/>
            <a:ext cx="5941500" cy="482400"/>
          </a:xfrm>
        </p:spPr>
        <p:txBody>
          <a:bodyPr/>
          <a:lstStyle/>
          <a:p>
            <a:r>
              <a:rPr lang="en-US" dirty="0"/>
              <a:t>Resource allocation con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0BC48B-C7D8-C64A-915A-06D3DE8074B3}"/>
              </a:ext>
            </a:extLst>
          </p:cNvPr>
          <p:cNvSpPr txBox="1"/>
          <p:nvPr/>
        </p:nvSpPr>
        <p:spPr>
          <a:xfrm>
            <a:off x="2427829" y="680410"/>
            <a:ext cx="41040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WHAT part of day are most accounts being made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22E70F-E5B2-7B45-BB9F-3EE8E55F30A8}"/>
              </a:ext>
            </a:extLst>
          </p:cNvPr>
          <p:cNvSpPr txBox="1"/>
          <p:nvPr/>
        </p:nvSpPr>
        <p:spPr>
          <a:xfrm>
            <a:off x="1156966" y="1410430"/>
            <a:ext cx="7000634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WITH hours AS (SELECT EXTRACT(Hour FROM </a:t>
            </a:r>
            <a:r>
              <a:rPr lang="en-US" dirty="0" err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created_at</a:t>
            </a:r>
            <a:r>
              <a:rPr lang="en-US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 AS </a:t>
            </a:r>
            <a:r>
              <a:rPr lang="en-US" dirty="0" err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hourofday</a:t>
            </a:r>
            <a:r>
              <a:rPr lang="en-US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count(*) </a:t>
            </a:r>
            <a:r>
              <a:rPr lang="en-US" dirty="0" err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numofaccts</a:t>
            </a:r>
            <a:endParaRPr lang="en-US"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FROM users</a:t>
            </a:r>
          </a:p>
          <a:p>
            <a:r>
              <a:rPr lang="en-US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GROUP BY </a:t>
            </a:r>
            <a:r>
              <a:rPr lang="en-US" dirty="0" err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hourofday</a:t>
            </a:r>
            <a:r>
              <a:rPr lang="en-US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br>
              <a:rPr lang="en-US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SELECT sum(</a:t>
            </a:r>
            <a:r>
              <a:rPr lang="en-US" dirty="0" err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numofaccts</a:t>
            </a:r>
            <a:r>
              <a:rPr lang="en-US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 AS </a:t>
            </a:r>
            <a:r>
              <a:rPr lang="en-US" dirty="0" err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TotalAccts</a:t>
            </a:r>
            <a:r>
              <a:rPr lang="en-US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</a:t>
            </a:r>
          </a:p>
          <a:p>
            <a:r>
              <a:rPr lang="en-US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CASE </a:t>
            </a:r>
          </a:p>
          <a:p>
            <a:r>
              <a:rPr lang="en-US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WHEN </a:t>
            </a:r>
            <a:r>
              <a:rPr lang="en-US" dirty="0" err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hourofday</a:t>
            </a:r>
            <a:r>
              <a:rPr lang="en-US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&gt;= 0 and </a:t>
            </a:r>
            <a:r>
              <a:rPr lang="en-US" dirty="0" err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hourofday</a:t>
            </a:r>
            <a:r>
              <a:rPr lang="en-US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&lt; 6 THEN 'Dawn'</a:t>
            </a:r>
          </a:p>
          <a:p>
            <a:r>
              <a:rPr lang="en-US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WHEN </a:t>
            </a:r>
            <a:r>
              <a:rPr lang="en-US" dirty="0" err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hourofday</a:t>
            </a:r>
            <a:r>
              <a:rPr lang="en-US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&gt;= 6 and </a:t>
            </a:r>
            <a:r>
              <a:rPr lang="en-US" dirty="0" err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hourofday</a:t>
            </a:r>
            <a:r>
              <a:rPr lang="en-US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&lt; 12 THEN 'Morning'</a:t>
            </a:r>
          </a:p>
          <a:p>
            <a:r>
              <a:rPr lang="en-US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WHEN </a:t>
            </a:r>
            <a:r>
              <a:rPr lang="en-US" dirty="0" err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hourofday</a:t>
            </a:r>
            <a:r>
              <a:rPr lang="en-US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&gt;= 12 and </a:t>
            </a:r>
            <a:r>
              <a:rPr lang="en-US" dirty="0" err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hourofday</a:t>
            </a:r>
            <a:r>
              <a:rPr lang="en-US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&lt; 18 THEN 'Afternoon'</a:t>
            </a:r>
          </a:p>
          <a:p>
            <a:r>
              <a:rPr lang="en-US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else 'Evening'</a:t>
            </a:r>
          </a:p>
          <a:p>
            <a:r>
              <a:rPr lang="en-US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END AS </a:t>
            </a:r>
            <a:r>
              <a:rPr lang="en-US" dirty="0" err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PartOfDay</a:t>
            </a:r>
            <a:endParaRPr lang="en-US"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FROM hours</a:t>
            </a:r>
          </a:p>
          <a:p>
            <a:r>
              <a:rPr lang="en-US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GROUP BY </a:t>
            </a:r>
            <a:r>
              <a:rPr lang="en-US" dirty="0" err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PartOfDay</a:t>
            </a:r>
            <a:endParaRPr lang="en-US"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ORDER BY </a:t>
            </a:r>
            <a:r>
              <a:rPr lang="en-US" dirty="0" err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TotalAccts</a:t>
            </a:r>
            <a:r>
              <a:rPr lang="en-US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DESC;</a:t>
            </a:r>
          </a:p>
        </p:txBody>
      </p:sp>
    </p:spTree>
    <p:extLst>
      <p:ext uri="{BB962C8B-B14F-4D97-AF65-F5344CB8AC3E}">
        <p14:creationId xmlns:p14="http://schemas.microsoft.com/office/powerpoint/2010/main" val="16709878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00EDFB-508C-4442-8E45-DA6D0DCF6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F975DC-8AB3-6D43-A748-7FB677A64E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EAAB33-C205-0F43-8F88-72F2B7F3A9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8536" y="723254"/>
            <a:ext cx="6990304" cy="3849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9978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C9F41F-5288-294E-B292-5DAEC7C4B8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2500" y="169621"/>
            <a:ext cx="5941500" cy="482400"/>
          </a:xfrm>
        </p:spPr>
        <p:txBody>
          <a:bodyPr/>
          <a:lstStyle/>
          <a:p>
            <a:r>
              <a:rPr lang="en-US" dirty="0"/>
              <a:t>Filtering Bots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0BC48B-C7D8-C64A-915A-06D3DE8074B3}"/>
              </a:ext>
            </a:extLst>
          </p:cNvPr>
          <p:cNvSpPr txBox="1"/>
          <p:nvPr/>
        </p:nvSpPr>
        <p:spPr>
          <a:xfrm>
            <a:off x="1270620" y="652021"/>
            <a:ext cx="57951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Find potential bots, users who have liked every single photo on the site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22E70F-E5B2-7B45-BB9F-3EE8E55F30A8}"/>
              </a:ext>
            </a:extLst>
          </p:cNvPr>
          <p:cNvSpPr txBox="1"/>
          <p:nvPr/>
        </p:nvSpPr>
        <p:spPr>
          <a:xfrm>
            <a:off x="1461766" y="1565497"/>
            <a:ext cx="634019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SELECT </a:t>
            </a:r>
            <a:r>
              <a:rPr lang="en-US" dirty="0" err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users.user_id</a:t>
            </a:r>
            <a:r>
              <a:rPr lang="en-US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dirty="0" err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users.user_name</a:t>
            </a:r>
            <a:r>
              <a:rPr lang="en-US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dirty="0" err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users.created_at</a:t>
            </a:r>
            <a:r>
              <a:rPr lang="en-US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COUNT(*) AS '</a:t>
            </a:r>
            <a:r>
              <a:rPr lang="en-US" dirty="0" err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like_count</a:t>
            </a:r>
            <a:r>
              <a:rPr lang="en-US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' </a:t>
            </a:r>
          </a:p>
          <a:p>
            <a:r>
              <a:rPr lang="en-US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FROM users JOIN likes USING(</a:t>
            </a:r>
            <a:r>
              <a:rPr lang="en-US" dirty="0" err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user_id</a:t>
            </a:r>
            <a:r>
              <a:rPr lang="en-US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 </a:t>
            </a:r>
          </a:p>
          <a:p>
            <a:r>
              <a:rPr lang="en-US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GROUP BY </a:t>
            </a:r>
            <a:r>
              <a:rPr lang="en-US" dirty="0" err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likes.user_id</a:t>
            </a:r>
            <a:r>
              <a:rPr lang="en-US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HAVING COUNT(*) = (SELECT COUNT(*) FROM photos);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E25E08-72BF-3F47-B7CB-742D01E07F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417" y="2571703"/>
            <a:ext cx="8126594" cy="209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41869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C6897A-8D5D-7E46-BC5E-0D9386288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2406" y="191376"/>
            <a:ext cx="5941500" cy="482400"/>
          </a:xfrm>
        </p:spPr>
        <p:txBody>
          <a:bodyPr/>
          <a:lstStyle/>
          <a:p>
            <a:r>
              <a:rPr lang="en-US" dirty="0"/>
              <a:t>Trigger Table for monitoring Bots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4D86E6-523E-494E-AA28-778B6C961A6C}"/>
              </a:ext>
            </a:extLst>
          </p:cNvPr>
          <p:cNvSpPr txBox="1"/>
          <p:nvPr/>
        </p:nvSpPr>
        <p:spPr>
          <a:xfrm>
            <a:off x="815911" y="1622324"/>
            <a:ext cx="7848739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DELIMITER //</a:t>
            </a:r>
          </a:p>
          <a:p>
            <a:br>
              <a:rPr lang="en-US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CREATE TRIGGER </a:t>
            </a:r>
            <a:r>
              <a:rPr lang="en-US" dirty="0" err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capture_bot</a:t>
            </a:r>
            <a:r>
              <a:rPr lang="en-US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r>
              <a:rPr lang="en-US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 AFTER INSERT ON likes FOR EACH ROW </a:t>
            </a:r>
          </a:p>
          <a:p>
            <a:r>
              <a:rPr lang="en-US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 BEGIN </a:t>
            </a:r>
          </a:p>
          <a:p>
            <a:r>
              <a:rPr lang="en-US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          IF </a:t>
            </a:r>
            <a:r>
              <a:rPr lang="en-US" dirty="0" err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NEW.user_id</a:t>
            </a:r>
            <a:r>
              <a:rPr lang="en-US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IN (SELECT </a:t>
            </a:r>
            <a:r>
              <a:rPr lang="en-US" dirty="0" err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users.user_id</a:t>
            </a:r>
            <a:r>
              <a:rPr lang="en-US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dirty="0" err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users.user_name</a:t>
            </a:r>
            <a:r>
              <a:rPr lang="en-US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dirty="0" err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users.created_at</a:t>
            </a:r>
            <a:r>
              <a:rPr lang="en-US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COUNT(*) AS                           ‘</a:t>
            </a:r>
            <a:r>
              <a:rPr lang="en-US" dirty="0" err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like_count</a:t>
            </a:r>
            <a:r>
              <a:rPr lang="en-US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' </a:t>
            </a:r>
          </a:p>
          <a:p>
            <a:r>
              <a:rPr lang="en-US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FROM users JOIN likes USING(</a:t>
            </a:r>
            <a:r>
              <a:rPr lang="en-US" dirty="0" err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user_id</a:t>
            </a:r>
            <a:r>
              <a:rPr lang="en-US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 </a:t>
            </a:r>
          </a:p>
          <a:p>
            <a:r>
              <a:rPr lang="en-US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GROUP BY </a:t>
            </a:r>
            <a:r>
              <a:rPr lang="en-US" dirty="0" err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likes.user_id</a:t>
            </a:r>
            <a:r>
              <a:rPr lang="en-US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HAVING COUNT(*) = (SELECT COUNT(*) FROM photos)</a:t>
            </a:r>
          </a:p>
          <a:p>
            <a:r>
              <a:rPr lang="en-US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r>
              <a:rPr lang="en-US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          THEN </a:t>
            </a:r>
          </a:p>
          <a:p>
            <a:r>
              <a:rPr lang="en-US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             INSERT INTO bots(</a:t>
            </a:r>
            <a:r>
              <a:rPr lang="en-US" dirty="0" err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user_id</a:t>
            </a:r>
            <a:r>
              <a:rPr lang="en-US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 VALUES (</a:t>
            </a:r>
            <a:r>
              <a:rPr lang="en-US" dirty="0" err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NEW.user_id</a:t>
            </a:r>
            <a:r>
              <a:rPr lang="en-US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);</a:t>
            </a:r>
          </a:p>
          <a:p>
            <a:r>
              <a:rPr lang="en-US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          END IF;</a:t>
            </a:r>
          </a:p>
          <a:p>
            <a:r>
              <a:rPr lang="en-US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  END;</a:t>
            </a:r>
          </a:p>
          <a:p>
            <a:br>
              <a:rPr lang="en-US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// DELIMITER ;</a:t>
            </a:r>
          </a:p>
          <a:p>
            <a:endParaRPr lang="en-US"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8D1369F-F022-0646-B5DF-06DD1C7B6DBC}"/>
              </a:ext>
            </a:extLst>
          </p:cNvPr>
          <p:cNvSpPr txBox="1"/>
          <p:nvPr/>
        </p:nvSpPr>
        <p:spPr>
          <a:xfrm>
            <a:off x="817412" y="755118"/>
            <a:ext cx="3922869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CREATE TABLE bots (</a:t>
            </a:r>
          </a:p>
          <a:p>
            <a:r>
              <a:rPr lang="en-US" dirty="0" err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user_id</a:t>
            </a:r>
            <a:r>
              <a:rPr lang="en-US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INTEGER AUTO_INCREMENT PRIMARY KEY,</a:t>
            </a:r>
          </a:p>
          <a:p>
            <a:r>
              <a:rPr lang="en-US" dirty="0" err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created_at</a:t>
            </a:r>
            <a:r>
              <a:rPr lang="en-US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TIMESTAMP DEFAULT NOW()</a:t>
            </a:r>
          </a:p>
          <a:p>
            <a:r>
              <a:rPr lang="en-US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);</a:t>
            </a:r>
          </a:p>
          <a:p>
            <a:endParaRPr lang="en-US"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04400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3"/>
          <p:cNvSpPr txBox="1">
            <a:spLocks noGrp="1"/>
          </p:cNvSpPr>
          <p:nvPr>
            <p:ph type="sldNum" idx="2"/>
          </p:nvPr>
        </p:nvSpPr>
        <p:spPr>
          <a:xfrm>
            <a:off x="8741702" y="4749900"/>
            <a:ext cx="4023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4</a:t>
            </a:fld>
            <a:endParaRPr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F17D9F2-D4D9-C34A-8B70-77E6B5BC97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49060" y="876275"/>
            <a:ext cx="5941500" cy="482400"/>
          </a:xfrm>
        </p:spPr>
        <p:txBody>
          <a:bodyPr/>
          <a:lstStyle/>
          <a:p>
            <a:r>
              <a:rPr lang="en-US" dirty="0"/>
              <a:t>ERR DIAGRAM</a:t>
            </a:r>
            <a:br>
              <a:rPr lang="en-US" dirty="0"/>
            </a:b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E6D27C-2612-4144-8E27-718BF9605D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848350" cy="5182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32439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C9F41F-5288-294E-B292-5DAEC7C4B8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1740" y="169621"/>
            <a:ext cx="6664271" cy="482400"/>
          </a:xfrm>
        </p:spPr>
        <p:txBody>
          <a:bodyPr/>
          <a:lstStyle/>
          <a:p>
            <a:r>
              <a:rPr lang="en-US" dirty="0"/>
              <a:t>CRM (Personalized Recommendation)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0BC48B-C7D8-C64A-915A-06D3DE8074B3}"/>
              </a:ext>
            </a:extLst>
          </p:cNvPr>
          <p:cNvSpPr txBox="1"/>
          <p:nvPr/>
        </p:nvSpPr>
        <p:spPr>
          <a:xfrm>
            <a:off x="1270620" y="652021"/>
            <a:ext cx="69108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Find what you will most likely to like(similar post) based on your like on certain photo.</a:t>
            </a:r>
          </a:p>
          <a:p>
            <a:r>
              <a:rPr lang="en-US" dirty="0"/>
              <a:t>Rank list of photos which other people also liked the same photo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22E70F-E5B2-7B45-BB9F-3EE8E55F30A8}"/>
              </a:ext>
            </a:extLst>
          </p:cNvPr>
          <p:cNvSpPr txBox="1"/>
          <p:nvPr/>
        </p:nvSpPr>
        <p:spPr>
          <a:xfrm>
            <a:off x="226697" y="2832714"/>
            <a:ext cx="442959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SELECT </a:t>
            </a:r>
            <a:r>
              <a:rPr lang="en-US" dirty="0" err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photo_id</a:t>
            </a:r>
            <a:r>
              <a:rPr lang="en-US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COUNT(*) as '</a:t>
            </a:r>
            <a:r>
              <a:rPr lang="en-US" dirty="0" err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num_likes</a:t>
            </a:r>
            <a:r>
              <a:rPr lang="en-US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' </a:t>
            </a:r>
          </a:p>
          <a:p>
            <a:r>
              <a:rPr lang="en-US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FROM likes WHERE </a:t>
            </a:r>
            <a:r>
              <a:rPr lang="en-US" dirty="0" err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user_id</a:t>
            </a:r>
            <a:r>
              <a:rPr lang="en-US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r>
              <a:rPr lang="en-US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 (SELECT </a:t>
            </a:r>
            <a:r>
              <a:rPr lang="en-US" dirty="0" err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likes.user_id</a:t>
            </a:r>
            <a:r>
              <a:rPr lang="en-US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FROM photos JOIN likes USING(</a:t>
            </a:r>
            <a:r>
              <a:rPr lang="en-US" dirty="0" err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photo_id</a:t>
            </a:r>
            <a:r>
              <a:rPr lang="en-US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 WHERE </a:t>
            </a:r>
            <a:r>
              <a:rPr lang="en-US" dirty="0" err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photo_id</a:t>
            </a:r>
            <a:r>
              <a:rPr lang="en-US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= 1) </a:t>
            </a:r>
          </a:p>
          <a:p>
            <a:r>
              <a:rPr lang="en-US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AND </a:t>
            </a:r>
            <a:r>
              <a:rPr lang="en-US" dirty="0" err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photo_id</a:t>
            </a:r>
            <a:r>
              <a:rPr lang="en-US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!= 1 GROUP BY </a:t>
            </a:r>
            <a:r>
              <a:rPr lang="en-US" dirty="0" err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photo_id</a:t>
            </a:r>
            <a:r>
              <a:rPr lang="en-US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ORDER BY </a:t>
            </a:r>
            <a:r>
              <a:rPr lang="en-US" dirty="0" err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num_likes</a:t>
            </a:r>
            <a:r>
              <a:rPr lang="en-US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DESC;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17EFD6-F3B8-9541-B05E-87178277966F}"/>
              </a:ext>
            </a:extLst>
          </p:cNvPr>
          <p:cNvSpPr txBox="1"/>
          <p:nvPr/>
        </p:nvSpPr>
        <p:spPr>
          <a:xfrm>
            <a:off x="283955" y="2094050"/>
            <a:ext cx="21836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 photo 1 for example: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4E1B384-31E3-2F4F-B22E-CB158B6582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6053" y="1390685"/>
            <a:ext cx="4337336" cy="3466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96687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F934C1-9766-7C4A-A550-791490502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4421" y="358159"/>
            <a:ext cx="6834995" cy="482400"/>
          </a:xfrm>
        </p:spPr>
        <p:txBody>
          <a:bodyPr/>
          <a:lstStyle/>
          <a:p>
            <a:r>
              <a:rPr lang="en-US" dirty="0"/>
              <a:t>Create Procedure for Recommendation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78337A-35FE-7049-8725-CD1128E7A324}"/>
              </a:ext>
            </a:extLst>
          </p:cNvPr>
          <p:cNvSpPr txBox="1"/>
          <p:nvPr/>
        </p:nvSpPr>
        <p:spPr>
          <a:xfrm>
            <a:off x="1435565" y="1071073"/>
            <a:ext cx="694385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lang="en-US" dirty="0"/>
            </a:br>
            <a:r>
              <a:rPr lang="en-US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DELIMITER //</a:t>
            </a:r>
          </a:p>
          <a:p>
            <a:br>
              <a:rPr lang="en-US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CREATE PROCEDURE </a:t>
            </a:r>
            <a:r>
              <a:rPr lang="en-US" dirty="0" err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get_recom</a:t>
            </a:r>
            <a:r>
              <a:rPr lang="en-US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(in </a:t>
            </a:r>
            <a:r>
              <a:rPr lang="en-US" dirty="0" err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PhotoID</a:t>
            </a:r>
            <a:r>
              <a:rPr lang="en-US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INT)</a:t>
            </a:r>
          </a:p>
          <a:p>
            <a:r>
              <a:rPr lang="en-US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BEGIN</a:t>
            </a:r>
          </a:p>
          <a:p>
            <a:r>
              <a:rPr lang="en-US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SELECT </a:t>
            </a:r>
            <a:r>
              <a:rPr lang="en-US" dirty="0" err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photo_id</a:t>
            </a:r>
            <a:r>
              <a:rPr lang="en-US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COUNT(*) as '</a:t>
            </a:r>
            <a:r>
              <a:rPr lang="en-US" dirty="0" err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num_likes</a:t>
            </a:r>
            <a:r>
              <a:rPr lang="en-US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'</a:t>
            </a:r>
          </a:p>
          <a:p>
            <a:r>
              <a:rPr lang="en-US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FROM likes WHERE </a:t>
            </a:r>
            <a:r>
              <a:rPr lang="en-US" dirty="0" err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user_id</a:t>
            </a:r>
            <a:r>
              <a:rPr lang="en-US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IN</a:t>
            </a:r>
          </a:p>
          <a:p>
            <a:r>
              <a:rPr lang="en-US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(SELECT </a:t>
            </a:r>
            <a:r>
              <a:rPr lang="en-US" dirty="0" err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likes.user_id</a:t>
            </a:r>
            <a:r>
              <a:rPr lang="en-US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FROM photos JOIN likes USING(</a:t>
            </a:r>
            <a:r>
              <a:rPr lang="en-US" dirty="0" err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photo_id</a:t>
            </a:r>
            <a:r>
              <a:rPr lang="en-US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 WHERE </a:t>
            </a:r>
            <a:r>
              <a:rPr lang="en-US" dirty="0" err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photo_id</a:t>
            </a:r>
            <a:r>
              <a:rPr lang="en-US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= </a:t>
            </a:r>
            <a:r>
              <a:rPr lang="en-US" dirty="0" err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PhotoID</a:t>
            </a:r>
            <a:r>
              <a:rPr lang="en-US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r>
              <a:rPr lang="en-US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AND </a:t>
            </a:r>
            <a:r>
              <a:rPr lang="en-US" dirty="0" err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photo_id</a:t>
            </a:r>
            <a:r>
              <a:rPr lang="en-US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!= </a:t>
            </a:r>
            <a:r>
              <a:rPr lang="en-US" dirty="0" err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PhotoID</a:t>
            </a:r>
            <a:endParaRPr lang="en-US"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GROUP BY </a:t>
            </a:r>
            <a:r>
              <a:rPr lang="en-US" dirty="0" err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photo_id</a:t>
            </a:r>
            <a:endParaRPr lang="en-US"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ORDER BY </a:t>
            </a:r>
            <a:r>
              <a:rPr lang="en-US" dirty="0" err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num_likes</a:t>
            </a:r>
            <a:r>
              <a:rPr lang="en-US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DESC;</a:t>
            </a:r>
          </a:p>
          <a:p>
            <a:r>
              <a:rPr lang="en-US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END //</a:t>
            </a:r>
          </a:p>
          <a:p>
            <a:br>
              <a:rPr lang="en-US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DELIMITER ;</a:t>
            </a:r>
          </a:p>
          <a:p>
            <a:br>
              <a:rPr lang="en-US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CALL </a:t>
            </a:r>
            <a:r>
              <a:rPr lang="en-US" dirty="0" err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get_recom</a:t>
            </a:r>
            <a:r>
              <a:rPr lang="en-US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(1);</a:t>
            </a:r>
          </a:p>
          <a:p>
            <a:r>
              <a:rPr lang="en-US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CALL </a:t>
            </a:r>
            <a:r>
              <a:rPr lang="en-US" dirty="0" err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get_recom</a:t>
            </a:r>
            <a:r>
              <a:rPr lang="en-US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(2);</a:t>
            </a:r>
          </a:p>
          <a:p>
            <a:r>
              <a:rPr lang="en-US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….</a:t>
            </a:r>
          </a:p>
        </p:txBody>
      </p:sp>
    </p:spTree>
    <p:extLst>
      <p:ext uri="{BB962C8B-B14F-4D97-AF65-F5344CB8AC3E}">
        <p14:creationId xmlns:p14="http://schemas.microsoft.com/office/powerpoint/2010/main" val="9195042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5FB69C-8578-9F44-A1EC-718A70C860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DAB046-BC84-0E49-B659-655251A8B4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2B5565-158D-3A43-9295-39FDB89B62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1840" y="588935"/>
            <a:ext cx="3536141" cy="4172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40296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F3EC6-BEC2-6941-9A88-E5A9259AA4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2500" y="2104299"/>
            <a:ext cx="5941500" cy="482400"/>
          </a:xfrm>
        </p:spPr>
        <p:txBody>
          <a:bodyPr/>
          <a:lstStyle/>
          <a:p>
            <a:r>
              <a:rPr lang="en-US" b="1" dirty="0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228220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29"/>
          <p:cNvSpPr txBox="1">
            <a:spLocks noGrp="1"/>
          </p:cNvSpPr>
          <p:nvPr>
            <p:ph type="ctrTitle"/>
          </p:nvPr>
        </p:nvSpPr>
        <p:spPr>
          <a:xfrm>
            <a:off x="3116302" y="1928884"/>
            <a:ext cx="3731400" cy="189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Tables</a:t>
            </a:r>
            <a:br>
              <a:rPr lang="es" dirty="0"/>
            </a:br>
            <a:r>
              <a:rPr lang="es" dirty="0"/>
              <a:t>&amp;</a:t>
            </a:r>
            <a:br>
              <a:rPr lang="es" dirty="0"/>
            </a:br>
            <a:r>
              <a:rPr lang="es" dirty="0"/>
              <a:t>RELATIONSHIPS</a:t>
            </a:r>
            <a:br>
              <a:rPr lang="es" dirty="0"/>
            </a:br>
            <a:br>
              <a:rPr lang="es" dirty="0"/>
            </a:b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620272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1E19F-55E3-6A46-93F5-EE7FF04F5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ECEC28-89F1-7847-9425-7CD4D0908B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EE1C579-B2FD-B849-A6FD-727BD0DF29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37543"/>
            <a:ext cx="9144000" cy="326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2657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02FCC9-47BB-F347-A56B-25C03A87A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B2E633-00DA-354A-8E74-790107F34A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77FC764-2261-0F4F-9C5E-084EA5A1D1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848350" cy="5182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2361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0787EE-3C27-7E49-8555-57C523E2EF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D509A0-87AA-C842-B6C7-9104D31C2C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8BA1D0-EAC4-3F4B-BB36-B27B5D19C4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54116"/>
            <a:ext cx="9144000" cy="2835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2184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02FCC9-47BB-F347-A56B-25C03A87A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B2E633-00DA-354A-8E74-790107F34A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77FC764-2261-0F4F-9C5E-084EA5A1D1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848350" cy="5182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355361"/>
      </p:ext>
    </p:extLst>
  </p:cSld>
  <p:clrMapOvr>
    <a:masterClrMapping/>
  </p:clrMapOvr>
</p:sld>
</file>

<file path=ppt/theme/theme1.xml><?xml version="1.0" encoding="utf-8"?>
<a:theme xmlns:a="http://schemas.openxmlformats.org/drawingml/2006/main" name="Yellow Abstract Bussin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</TotalTime>
  <Words>948</Words>
  <Application>Microsoft Macintosh PowerPoint</Application>
  <PresentationFormat>On-screen Show (16:9)</PresentationFormat>
  <Paragraphs>120</Paragraphs>
  <Slides>43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1" baseType="lpstr">
      <vt:lpstr>Bodoni</vt:lpstr>
      <vt:lpstr>Montserrat Medium</vt:lpstr>
      <vt:lpstr>Cabin</vt:lpstr>
      <vt:lpstr>Calibri</vt:lpstr>
      <vt:lpstr>Arvo</vt:lpstr>
      <vt:lpstr>Arial</vt:lpstr>
      <vt:lpstr>Montserrat</vt:lpstr>
      <vt:lpstr>Yellow Abstract Bussines</vt:lpstr>
      <vt:lpstr>OPS 803  GROUP PROJECT </vt:lpstr>
      <vt:lpstr>ABOUT </vt:lpstr>
      <vt:lpstr>DESIGN</vt:lpstr>
      <vt:lpstr>ERR DIAGRAM </vt:lpstr>
      <vt:lpstr>Tables &amp; RELATIONSHIPS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DATA SOURCE</vt:lpstr>
      <vt:lpstr>Insert Users</vt:lpstr>
      <vt:lpstr>Insert Tags</vt:lpstr>
      <vt:lpstr>Insert Photos</vt:lpstr>
      <vt:lpstr>Insert Photo_tags</vt:lpstr>
      <vt:lpstr>Insert Likes</vt:lpstr>
      <vt:lpstr>Insert follows</vt:lpstr>
      <vt:lpstr>Insert Comments</vt:lpstr>
      <vt:lpstr>Add Bots for Business case</vt:lpstr>
      <vt:lpstr>Business Insights &amp; Decisions</vt:lpstr>
      <vt:lpstr>Consumer Loyalty </vt:lpstr>
      <vt:lpstr>Targeting Campaigns</vt:lpstr>
      <vt:lpstr>Customer Engagement </vt:lpstr>
      <vt:lpstr>Popular Product</vt:lpstr>
      <vt:lpstr>Popular Category</vt:lpstr>
      <vt:lpstr>Resource allocation</vt:lpstr>
      <vt:lpstr>PowerPoint Presentation</vt:lpstr>
      <vt:lpstr>Resource allocation con</vt:lpstr>
      <vt:lpstr>PowerPoint Presentation</vt:lpstr>
      <vt:lpstr>Filtering Bots</vt:lpstr>
      <vt:lpstr>Trigger Table for monitoring Bots</vt:lpstr>
      <vt:lpstr>CRM (Personalized Recommendation)</vt:lpstr>
      <vt:lpstr>Create Procedure for Recommendation</vt:lpstr>
      <vt:lpstr>PowerPoint Presentation</vt:lpstr>
      <vt:lpstr>QUESTIONS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OPS 803  GROUP PROJECT </dc:title>
  <cp:lastModifiedBy>Microsoft Office User</cp:lastModifiedBy>
  <cp:revision>15</cp:revision>
  <dcterms:modified xsi:type="dcterms:W3CDTF">2022-03-10T06:32:38Z</dcterms:modified>
</cp:coreProperties>
</file>